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731" r:id="rId2"/>
    <p:sldMasterId id="2147483742" r:id="rId3"/>
    <p:sldMasterId id="2147483754" r:id="rId4"/>
    <p:sldMasterId id="2147483766" r:id="rId5"/>
    <p:sldMasterId id="2147483901" r:id="rId6"/>
  </p:sldMasterIdLst>
  <p:notesMasterIdLst>
    <p:notesMasterId r:id="rId87"/>
  </p:notesMasterIdLst>
  <p:sldIdLst>
    <p:sldId id="293" r:id="rId7"/>
    <p:sldId id="4469" r:id="rId8"/>
    <p:sldId id="2656" r:id="rId9"/>
    <p:sldId id="4487" r:id="rId10"/>
    <p:sldId id="4488" r:id="rId11"/>
    <p:sldId id="4478" r:id="rId12"/>
    <p:sldId id="4505" r:id="rId13"/>
    <p:sldId id="4506" r:id="rId14"/>
    <p:sldId id="2658" r:id="rId15"/>
    <p:sldId id="257" r:id="rId16"/>
    <p:sldId id="2659" r:id="rId17"/>
    <p:sldId id="2660" r:id="rId18"/>
    <p:sldId id="2661" r:id="rId19"/>
    <p:sldId id="2662" r:id="rId20"/>
    <p:sldId id="2663" r:id="rId21"/>
    <p:sldId id="4485" r:id="rId22"/>
    <p:sldId id="2664" r:id="rId23"/>
    <p:sldId id="4494" r:id="rId24"/>
    <p:sldId id="4495" r:id="rId25"/>
    <p:sldId id="4491" r:id="rId26"/>
    <p:sldId id="4497" r:id="rId27"/>
    <p:sldId id="4496" r:id="rId28"/>
    <p:sldId id="4480" r:id="rId29"/>
    <p:sldId id="4470" r:id="rId30"/>
    <p:sldId id="4471" r:id="rId31"/>
    <p:sldId id="4472" r:id="rId32"/>
    <p:sldId id="4473" r:id="rId33"/>
    <p:sldId id="4474" r:id="rId34"/>
    <p:sldId id="4475" r:id="rId35"/>
    <p:sldId id="4476" r:id="rId36"/>
    <p:sldId id="4477" r:id="rId37"/>
    <p:sldId id="262" r:id="rId38"/>
    <p:sldId id="265" r:id="rId39"/>
    <p:sldId id="4481" r:id="rId40"/>
    <p:sldId id="2657" r:id="rId41"/>
    <p:sldId id="4498" r:id="rId42"/>
    <p:sldId id="4499" r:id="rId43"/>
    <p:sldId id="258" r:id="rId44"/>
    <p:sldId id="259" r:id="rId45"/>
    <p:sldId id="260" r:id="rId46"/>
    <p:sldId id="4503" r:id="rId47"/>
    <p:sldId id="4502" r:id="rId48"/>
    <p:sldId id="261" r:id="rId49"/>
    <p:sldId id="4504" r:id="rId50"/>
    <p:sldId id="267" r:id="rId51"/>
    <p:sldId id="268" r:id="rId52"/>
    <p:sldId id="4482" r:id="rId53"/>
    <p:sldId id="2673" r:id="rId54"/>
    <p:sldId id="2674" r:id="rId55"/>
    <p:sldId id="2675" r:id="rId56"/>
    <p:sldId id="281" r:id="rId57"/>
    <p:sldId id="294" r:id="rId58"/>
    <p:sldId id="2676" r:id="rId59"/>
    <p:sldId id="2677" r:id="rId60"/>
    <p:sldId id="278" r:id="rId61"/>
    <p:sldId id="2678" r:id="rId62"/>
    <p:sldId id="4483" r:id="rId63"/>
    <p:sldId id="4440" r:id="rId64"/>
    <p:sldId id="4463" r:id="rId65"/>
    <p:sldId id="4453" r:id="rId66"/>
    <p:sldId id="4454" r:id="rId67"/>
    <p:sldId id="4455" r:id="rId68"/>
    <p:sldId id="4456" r:id="rId69"/>
    <p:sldId id="4457" r:id="rId70"/>
    <p:sldId id="4458" r:id="rId71"/>
    <p:sldId id="4464" r:id="rId72"/>
    <p:sldId id="4459" r:id="rId73"/>
    <p:sldId id="4460" r:id="rId74"/>
    <p:sldId id="4462" r:id="rId75"/>
    <p:sldId id="586" r:id="rId76"/>
    <p:sldId id="4484" r:id="rId77"/>
    <p:sldId id="4507" r:id="rId78"/>
    <p:sldId id="428" r:id="rId79"/>
    <p:sldId id="414" r:id="rId80"/>
    <p:sldId id="424" r:id="rId81"/>
    <p:sldId id="429" r:id="rId82"/>
    <p:sldId id="430" r:id="rId83"/>
    <p:sldId id="287" r:id="rId84"/>
    <p:sldId id="4486" r:id="rId85"/>
    <p:sldId id="2608" r:id="rId8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89E5716-9219-415C-B96C-2F500A37D2A3}">
          <p14:sldIdLst>
            <p14:sldId id="293"/>
            <p14:sldId id="4469"/>
            <p14:sldId id="2656"/>
            <p14:sldId id="4487"/>
            <p14:sldId id="4488"/>
            <p14:sldId id="4478"/>
            <p14:sldId id="4505"/>
            <p14:sldId id="4506"/>
            <p14:sldId id="2658"/>
            <p14:sldId id="257"/>
            <p14:sldId id="2659"/>
            <p14:sldId id="2660"/>
            <p14:sldId id="2661"/>
            <p14:sldId id="2662"/>
            <p14:sldId id="2663"/>
            <p14:sldId id="4485"/>
            <p14:sldId id="2664"/>
            <p14:sldId id="4494"/>
            <p14:sldId id="4495"/>
            <p14:sldId id="4491"/>
            <p14:sldId id="4497"/>
            <p14:sldId id="4496"/>
            <p14:sldId id="4480"/>
            <p14:sldId id="4470"/>
            <p14:sldId id="4471"/>
            <p14:sldId id="4472"/>
            <p14:sldId id="4473"/>
            <p14:sldId id="4474"/>
            <p14:sldId id="4475"/>
            <p14:sldId id="4476"/>
            <p14:sldId id="4477"/>
            <p14:sldId id="262"/>
            <p14:sldId id="265"/>
            <p14:sldId id="4481"/>
            <p14:sldId id="2657"/>
            <p14:sldId id="4498"/>
            <p14:sldId id="4499"/>
            <p14:sldId id="258"/>
            <p14:sldId id="259"/>
            <p14:sldId id="260"/>
            <p14:sldId id="4503"/>
            <p14:sldId id="4502"/>
            <p14:sldId id="261"/>
            <p14:sldId id="4504"/>
            <p14:sldId id="267"/>
            <p14:sldId id="268"/>
            <p14:sldId id="4482"/>
            <p14:sldId id="2673"/>
            <p14:sldId id="2674"/>
            <p14:sldId id="2675"/>
            <p14:sldId id="281"/>
            <p14:sldId id="294"/>
            <p14:sldId id="2676"/>
            <p14:sldId id="2677"/>
            <p14:sldId id="278"/>
            <p14:sldId id="2678"/>
            <p14:sldId id="4483"/>
            <p14:sldId id="4440"/>
            <p14:sldId id="4463"/>
            <p14:sldId id="4453"/>
            <p14:sldId id="4454"/>
            <p14:sldId id="4455"/>
            <p14:sldId id="4456"/>
            <p14:sldId id="4457"/>
            <p14:sldId id="4458"/>
            <p14:sldId id="4464"/>
            <p14:sldId id="4459"/>
            <p14:sldId id="4460"/>
            <p14:sldId id="4462"/>
            <p14:sldId id="586"/>
            <p14:sldId id="4484"/>
            <p14:sldId id="4507"/>
            <p14:sldId id="428"/>
            <p14:sldId id="414"/>
            <p14:sldId id="424"/>
            <p14:sldId id="429"/>
            <p14:sldId id="430"/>
            <p14:sldId id="287"/>
            <p14:sldId id="4486"/>
            <p14:sldId id="26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599D8-51F2-4EB9-80F9-2DCB8D123926}" v="154" vWet="156" dt="2021-05-18T18:09:07.752"/>
    <p1510:client id="{40CE23F0-C91E-4B13-9C7A-C9C9D84FC1A2}" v="3" dt="2021-05-18T18:19:38.073"/>
    <p1510:client id="{7FC2F87A-3ED8-4BAF-A998-39010D54F519}" v="88" dt="2021-05-19T02:36:13.006"/>
    <p1510:client id="{B50601EE-BF76-4AD5-B615-B233240D9796}" v="1" dt="2021-05-18T19:12:32.854"/>
    <p1510:client id="{BAC8EE88-7F3E-46F8-A0AD-B641DB48D1FE}" v="38" dt="2021-05-19T12:38:05.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74" d="100"/>
          <a:sy n="74" d="100"/>
        </p:scale>
        <p:origin x="48" y="411"/>
      </p:cViewPr>
      <p:guideLst/>
    </p:cSldViewPr>
  </p:slideViewPr>
  <p:outlineViewPr>
    <p:cViewPr>
      <p:scale>
        <a:sx n="33" d="100"/>
        <a:sy n="33" d="100"/>
      </p:scale>
      <p:origin x="0" y="-65571"/>
    </p:cViewPr>
  </p:outlineViewPr>
  <p:notesTextViewPr>
    <p:cViewPr>
      <p:scale>
        <a:sx n="1" d="1"/>
        <a:sy n="1" d="1"/>
      </p:scale>
      <p:origin x="0" y="0"/>
    </p:cViewPr>
  </p:notesTextViewPr>
  <p:sorterViewPr>
    <p:cViewPr varScale="1">
      <p:scale>
        <a:sx n="100" d="100"/>
        <a:sy n="100" d="100"/>
      </p:scale>
      <p:origin x="0" y="-29103"/>
    </p:cViewPr>
  </p:sorterViewPr>
  <p:notesViewPr>
    <p:cSldViewPr snapToGrid="0">
      <p:cViewPr varScale="1">
        <p:scale>
          <a:sx n="79" d="100"/>
          <a:sy n="79" d="100"/>
        </p:scale>
        <p:origin x="1971"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BAE2B2D-F4E9-4209-8C91-7A761E969275}" type="datetimeFigureOut">
              <a:rPr lang="en-US" smtClean="0"/>
              <a:t>5/19/2021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A92688-0A5F-4D64-8501-0C9FDC090044}" type="slidenum">
              <a:rPr lang="en-US" smtClean="0"/>
              <a:t>‹#›</a:t>
            </a:fld>
            <a:endParaRPr lang="en-US"/>
          </a:p>
        </p:txBody>
      </p:sp>
    </p:spTree>
    <p:extLst>
      <p:ext uri="{BB962C8B-B14F-4D97-AF65-F5344CB8AC3E}">
        <p14:creationId xmlns:p14="http://schemas.microsoft.com/office/powerpoint/2010/main" val="151201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B1E9D0AC-E1F5-436D-B805-E15EDDDBE35F}" type="slidenum">
              <a:rPr lang="en-US">
                <a:solidFill>
                  <a:prstClr val="black"/>
                </a:solidFill>
                <a:latin typeface="Calibri" panose="020F0502020204030204"/>
              </a:rPr>
              <a:pPr defTabSz="96661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67281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5d52b0ae4_0_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5d52b0ae4_0_2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746c16eaf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746c16eaf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746c16eaf_0_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746c16eaf_0_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26CB8-717E-42C1-88ED-7AE8BD0187F6}" type="slidenum">
              <a:rPr lang="en-US" smtClean="0"/>
              <a:t>25</a:t>
            </a:fld>
            <a:endParaRPr lang="en-US"/>
          </a:p>
        </p:txBody>
      </p:sp>
    </p:spTree>
    <p:extLst>
      <p:ext uri="{BB962C8B-B14F-4D97-AF65-F5344CB8AC3E}">
        <p14:creationId xmlns:p14="http://schemas.microsoft.com/office/powerpoint/2010/main" val="80247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26CB8-717E-42C1-88ED-7AE8BD0187F6}" type="slidenum">
              <a:rPr lang="en-US" smtClean="0"/>
              <a:t>29</a:t>
            </a:fld>
            <a:endParaRPr lang="en-US"/>
          </a:p>
        </p:txBody>
      </p:sp>
    </p:spTree>
    <p:extLst>
      <p:ext uri="{BB962C8B-B14F-4D97-AF65-F5344CB8AC3E}">
        <p14:creationId xmlns:p14="http://schemas.microsoft.com/office/powerpoint/2010/main" val="324023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26CB8-717E-42C1-88ED-7AE8BD0187F6}" type="slidenum">
              <a:rPr lang="en-US" smtClean="0"/>
              <a:t>30</a:t>
            </a:fld>
            <a:endParaRPr lang="en-US"/>
          </a:p>
        </p:txBody>
      </p:sp>
    </p:spTree>
    <p:extLst>
      <p:ext uri="{BB962C8B-B14F-4D97-AF65-F5344CB8AC3E}">
        <p14:creationId xmlns:p14="http://schemas.microsoft.com/office/powerpoint/2010/main" val="336556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26CB8-717E-42C1-88ED-7AE8BD0187F6}" type="slidenum">
              <a:rPr lang="en-US" smtClean="0"/>
              <a:t>31</a:t>
            </a:fld>
            <a:endParaRPr lang="en-US"/>
          </a:p>
        </p:txBody>
      </p:sp>
    </p:spTree>
    <p:extLst>
      <p:ext uri="{BB962C8B-B14F-4D97-AF65-F5344CB8AC3E}">
        <p14:creationId xmlns:p14="http://schemas.microsoft.com/office/powerpoint/2010/main" val="123516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26CB8-717E-42C1-88ED-7AE8BD0187F6}" type="slidenum">
              <a:rPr lang="en-US" smtClean="0"/>
              <a:t>32</a:t>
            </a:fld>
            <a:endParaRPr lang="en-US"/>
          </a:p>
        </p:txBody>
      </p:sp>
    </p:spTree>
    <p:extLst>
      <p:ext uri="{BB962C8B-B14F-4D97-AF65-F5344CB8AC3E}">
        <p14:creationId xmlns:p14="http://schemas.microsoft.com/office/powerpoint/2010/main" val="742551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26CB8-717E-42C1-88ED-7AE8BD0187F6}" type="slidenum">
              <a:rPr lang="en-US" smtClean="0"/>
              <a:t>33</a:t>
            </a:fld>
            <a:endParaRPr lang="en-US"/>
          </a:p>
        </p:txBody>
      </p:sp>
    </p:spTree>
    <p:extLst>
      <p:ext uri="{BB962C8B-B14F-4D97-AF65-F5344CB8AC3E}">
        <p14:creationId xmlns:p14="http://schemas.microsoft.com/office/powerpoint/2010/main" val="1953375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B1E9D0AC-E1F5-436D-B805-E15EDDDBE35F}" type="slidenum">
              <a:rPr lang="en-US">
                <a:solidFill>
                  <a:prstClr val="black"/>
                </a:solidFill>
                <a:latin typeface="Calibri" panose="020F0502020204030204"/>
              </a:rPr>
              <a:pPr defTabSz="966612">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256967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B1E9D0AC-E1F5-436D-B805-E15EDDDBE35F}"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92125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75734b685_1_3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75734b685_1_3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nSpc>
                <a:spcPct val="115000"/>
              </a:lnSpc>
            </a:pPr>
            <a:endParaRPr lang="en-US">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6C9A51F1-5A47-F148-A085-808E55F5C1FF}" type="slidenum">
              <a:rPr lang="en-US">
                <a:solidFill>
                  <a:prstClr val="black"/>
                </a:solidFill>
                <a:latin typeface="Calibri" panose="020F0502020204030204"/>
              </a:rPr>
              <a:pPr defTabSz="966612">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3229061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6C9A51F1-5A47-F148-A085-808E55F5C1FF}" type="slidenum">
              <a:rPr lang="en-US">
                <a:solidFill>
                  <a:prstClr val="black"/>
                </a:solidFill>
                <a:latin typeface="Calibri" panose="020F0502020204030204"/>
              </a:rPr>
              <a:pPr defTabSz="966612">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2605288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71F0EED9-D87A-4A32-A5EF-5404D2857720}" type="slidenum">
              <a:rPr lang="en-US">
                <a:solidFill>
                  <a:prstClr val="black"/>
                </a:solidFill>
                <a:latin typeface="Calibri" panose="020F0502020204030204"/>
              </a:rPr>
              <a:pPr defTabSz="966612">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2539995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83306">
              <a:defRPr/>
            </a:pPr>
            <a:fld id="{54DF2175-7DAB-6E40-A633-1A053EC371F7}" type="slidenum">
              <a:rPr lang="en-US">
                <a:solidFill>
                  <a:prstClr val="black"/>
                </a:solidFill>
                <a:latin typeface="Century Gothic" panose="020B0502020202020204" pitchFamily="34" charset="0"/>
              </a:rPr>
              <a:pPr defTabSz="483306">
                <a:defRPr/>
              </a:pPr>
              <a:t>58</a:t>
            </a:fld>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4921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83306">
              <a:defRPr/>
            </a:pPr>
            <a:fld id="{54DF2175-7DAB-6E40-A633-1A053EC371F7}" type="slidenum">
              <a:rPr lang="en-US">
                <a:solidFill>
                  <a:prstClr val="black"/>
                </a:solidFill>
                <a:latin typeface="Century Gothic" panose="020B0502020202020204" pitchFamily="34" charset="0"/>
              </a:rPr>
              <a:pPr defTabSz="483306">
                <a:defRPr/>
              </a:pPr>
              <a:t>61</a:t>
            </a:fld>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27335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83306">
              <a:defRPr/>
            </a:pPr>
            <a:fld id="{54DF2175-7DAB-6E40-A633-1A053EC371F7}" type="slidenum">
              <a:rPr lang="en-US">
                <a:solidFill>
                  <a:prstClr val="black"/>
                </a:solidFill>
                <a:latin typeface="Century Gothic" panose="020B0502020202020204" pitchFamily="34" charset="0"/>
              </a:rPr>
              <a:pPr defTabSz="483306">
                <a:defRPr/>
              </a:pPr>
              <a:t>62</a:t>
            </a:fld>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60325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83306">
              <a:defRPr/>
            </a:pPr>
            <a:fld id="{54DF2175-7DAB-6E40-A633-1A053EC371F7}" type="slidenum">
              <a:rPr lang="en-US">
                <a:solidFill>
                  <a:prstClr val="black"/>
                </a:solidFill>
                <a:latin typeface="Century Gothic" panose="020B0502020202020204" pitchFamily="34" charset="0"/>
              </a:rPr>
              <a:pPr defTabSz="483306">
                <a:defRPr/>
              </a:pPr>
              <a:t>63</a:t>
            </a:fld>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153920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483306">
              <a:defRPr/>
            </a:pPr>
            <a:fld id="{54DF2175-7DAB-6E40-A633-1A053EC371F7}" type="slidenum">
              <a:rPr lang="en-US">
                <a:solidFill>
                  <a:prstClr val="black"/>
                </a:solidFill>
                <a:latin typeface="Century Gothic" panose="020B0502020202020204" pitchFamily="34" charset="0"/>
              </a:rPr>
              <a:pPr defTabSz="483306">
                <a:defRPr/>
              </a:pPr>
              <a:t>68</a:t>
            </a:fld>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87584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E6D48E4-52DE-4318-A7A1-B2E414E05F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85072">
              <a:defRPr>
                <a:solidFill>
                  <a:schemeClr val="tx1"/>
                </a:solidFill>
                <a:latin typeface="Calibri" panose="020F0502020204030204" pitchFamily="34" charset="0"/>
              </a:defRPr>
            </a:lvl1pPr>
            <a:lvl2pPr marL="785372" indent="-302066" defTabSz="985072">
              <a:defRPr>
                <a:solidFill>
                  <a:schemeClr val="tx1"/>
                </a:solidFill>
                <a:latin typeface="Calibri" panose="020F0502020204030204" pitchFamily="34" charset="0"/>
              </a:defRPr>
            </a:lvl2pPr>
            <a:lvl3pPr marL="1208265" indent="-241653" defTabSz="985072">
              <a:defRPr>
                <a:solidFill>
                  <a:schemeClr val="tx1"/>
                </a:solidFill>
                <a:latin typeface="Calibri" panose="020F0502020204030204" pitchFamily="34" charset="0"/>
              </a:defRPr>
            </a:lvl3pPr>
            <a:lvl4pPr marL="1691571" indent="-241653" defTabSz="985072">
              <a:defRPr>
                <a:solidFill>
                  <a:schemeClr val="tx1"/>
                </a:solidFill>
                <a:latin typeface="Calibri" panose="020F0502020204030204" pitchFamily="34" charset="0"/>
              </a:defRPr>
            </a:lvl4pPr>
            <a:lvl5pPr marL="2174878" indent="-241653" defTabSz="985072">
              <a:defRPr>
                <a:solidFill>
                  <a:schemeClr val="tx1"/>
                </a:solidFill>
                <a:latin typeface="Calibri" panose="020F0502020204030204" pitchFamily="34" charset="0"/>
              </a:defRPr>
            </a:lvl5pPr>
            <a:lvl6pPr marL="2658184" indent="-241653" defTabSz="985072" eaLnBrk="0" fontAlgn="base" hangingPunct="0">
              <a:spcBef>
                <a:spcPct val="0"/>
              </a:spcBef>
              <a:spcAft>
                <a:spcPct val="0"/>
              </a:spcAft>
              <a:defRPr>
                <a:solidFill>
                  <a:schemeClr val="tx1"/>
                </a:solidFill>
                <a:latin typeface="Calibri" panose="020F0502020204030204" pitchFamily="34" charset="0"/>
              </a:defRPr>
            </a:lvl6pPr>
            <a:lvl7pPr marL="3141490" indent="-241653" defTabSz="985072" eaLnBrk="0" fontAlgn="base" hangingPunct="0">
              <a:spcBef>
                <a:spcPct val="0"/>
              </a:spcBef>
              <a:spcAft>
                <a:spcPct val="0"/>
              </a:spcAft>
              <a:defRPr>
                <a:solidFill>
                  <a:schemeClr val="tx1"/>
                </a:solidFill>
                <a:latin typeface="Calibri" panose="020F0502020204030204" pitchFamily="34" charset="0"/>
              </a:defRPr>
            </a:lvl7pPr>
            <a:lvl8pPr marL="3624796" indent="-241653" defTabSz="985072" eaLnBrk="0" fontAlgn="base" hangingPunct="0">
              <a:spcBef>
                <a:spcPct val="0"/>
              </a:spcBef>
              <a:spcAft>
                <a:spcPct val="0"/>
              </a:spcAft>
              <a:defRPr>
                <a:solidFill>
                  <a:schemeClr val="tx1"/>
                </a:solidFill>
                <a:latin typeface="Calibri" panose="020F0502020204030204" pitchFamily="34" charset="0"/>
              </a:defRPr>
            </a:lvl8pPr>
            <a:lvl9pPr marL="4108102" indent="-241653" defTabSz="985072" eaLnBrk="0" fontAlgn="base" hangingPunct="0">
              <a:spcBef>
                <a:spcPct val="0"/>
              </a:spcBef>
              <a:spcAft>
                <a:spcPct val="0"/>
              </a:spcAft>
              <a:defRPr>
                <a:solidFill>
                  <a:schemeClr val="tx1"/>
                </a:solidFill>
                <a:latin typeface="Calibri" panose="020F0502020204030204" pitchFamily="34" charset="0"/>
              </a:defRPr>
            </a:lvl9pPr>
          </a:lstStyle>
          <a:p>
            <a:pPr>
              <a:defRPr/>
            </a:pPr>
            <a:fld id="{79DB8C98-4BA8-4C19-AD0D-352797E72128}" type="slidenum">
              <a:rPr lang="en-US" altLang="en-US">
                <a:solidFill>
                  <a:prstClr val="black"/>
                </a:solidFill>
              </a:rPr>
              <a:pPr>
                <a:defRPr/>
              </a:pPr>
              <a:t>72</a:t>
            </a:fld>
            <a:endParaRPr lang="en-US" altLang="en-US">
              <a:solidFill>
                <a:prstClr val="black"/>
              </a:solidFill>
            </a:endParaRPr>
          </a:p>
        </p:txBody>
      </p:sp>
      <p:sp>
        <p:nvSpPr>
          <p:cNvPr id="18435" name="Rectangle 2">
            <a:extLst>
              <a:ext uri="{FF2B5EF4-FFF2-40B4-BE49-F238E27FC236}">
                <a16:creationId xmlns:a16="http://schemas.microsoft.com/office/drawing/2014/main" id="{76703031-1F01-4373-B697-5E2A2679373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76A54CD-5815-49B1-B52D-375577CDBD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B1E9D0AC-E1F5-436D-B805-E15EDDDBE35F}" type="slidenum">
              <a:rPr lang="en-US">
                <a:solidFill>
                  <a:prstClr val="black"/>
                </a:solidFill>
                <a:latin typeface="Calibri" panose="020F0502020204030204"/>
              </a:rPr>
              <a:pPr defTabSz="96661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83302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2F455CA1-8AB9-7F4B-8B56-30FA76A0413A}" type="slidenum">
              <a:rPr lang="en-US">
                <a:solidFill>
                  <a:prstClr val="black"/>
                </a:solidFill>
                <a:latin typeface="Calibri"/>
              </a:rPr>
              <a:pPr defTabSz="966612">
                <a:defRPr/>
              </a:pPr>
              <a:t>74</a:t>
            </a:fld>
            <a:endParaRPr lang="en-US" dirty="0">
              <a:solidFill>
                <a:prstClr val="black"/>
              </a:solidFill>
              <a:latin typeface="Calibri"/>
            </a:endParaRPr>
          </a:p>
        </p:txBody>
      </p:sp>
    </p:spTree>
    <p:extLst>
      <p:ext uri="{BB962C8B-B14F-4D97-AF65-F5344CB8AC3E}">
        <p14:creationId xmlns:p14="http://schemas.microsoft.com/office/powerpoint/2010/main" val="3702487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2F455CA1-8AB9-7F4B-8B56-30FA76A0413A}" type="slidenum">
              <a:rPr lang="en-US">
                <a:solidFill>
                  <a:prstClr val="black"/>
                </a:solidFill>
                <a:latin typeface="Calibri"/>
              </a:rPr>
              <a:pPr defTabSz="966612">
                <a:defRPr/>
              </a:pPr>
              <a:t>75</a:t>
            </a:fld>
            <a:endParaRPr lang="en-US" dirty="0">
              <a:solidFill>
                <a:prstClr val="black"/>
              </a:solidFill>
              <a:latin typeface="Calibri"/>
            </a:endParaRPr>
          </a:p>
        </p:txBody>
      </p:sp>
    </p:spTree>
    <p:extLst>
      <p:ext uri="{BB962C8B-B14F-4D97-AF65-F5344CB8AC3E}">
        <p14:creationId xmlns:p14="http://schemas.microsoft.com/office/powerpoint/2010/main" val="2282983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B1E9D0AC-E1F5-436D-B805-E15EDDDBE35F}" type="slidenum">
              <a:rPr lang="en-US">
                <a:solidFill>
                  <a:prstClr val="black"/>
                </a:solidFill>
                <a:latin typeface="Calibri" panose="020F0502020204030204"/>
              </a:rPr>
              <a:pPr defTabSz="966612">
                <a:defRPr/>
              </a:pPr>
              <a:t>80</a:t>
            </a:fld>
            <a:endParaRPr lang="en-US">
              <a:solidFill>
                <a:prstClr val="black"/>
              </a:solidFill>
              <a:latin typeface="Calibri" panose="020F0502020204030204"/>
            </a:endParaRPr>
          </a:p>
        </p:txBody>
      </p:sp>
    </p:spTree>
    <p:extLst>
      <p:ext uri="{BB962C8B-B14F-4D97-AF65-F5344CB8AC3E}">
        <p14:creationId xmlns:p14="http://schemas.microsoft.com/office/powerpoint/2010/main" val="124821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B1E9D0AC-E1F5-436D-B805-E15EDDDBE35F}" type="slidenum">
              <a:rPr lang="en-US">
                <a:solidFill>
                  <a:prstClr val="black"/>
                </a:solidFill>
                <a:latin typeface="Calibri" panose="020F0502020204030204"/>
              </a:rPr>
              <a:pPr defTabSz="96661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40639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B1E9D0AC-E1F5-436D-B805-E15EDDDBE35F}"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675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5d52b0ae4_0_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5d52b0ae4_0_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5d52b0ae4_0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5d52b0ae4_0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5d52b0ae4_0_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5d52b0ae4_0_1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5d52b0ae4_0_1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5d52b0ae4_0_1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jpe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jpe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jpe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1.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jpe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3.jpe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4.jpe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jpe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6.xml"/><Relationship Id="rId5" Type="http://schemas.openxmlformats.org/officeDocument/2006/relationships/image" Target="../media/image21.png"/><Relationship Id="rId4" Type="http://schemas.openxmlformats.org/officeDocument/2006/relationships/image" Target="../media/image46.jpeg"/></Relationships>
</file>

<file path=ppt/slideLayouts/_rels/slideLayout20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1.png"/><Relationship Id="rId5" Type="http://schemas.openxmlformats.org/officeDocument/2006/relationships/image" Target="../media/image48.emf"/><Relationship Id="rId4" Type="http://schemas.openxmlformats.org/officeDocument/2006/relationships/image" Target="../media/image47.jpe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6.xml"/><Relationship Id="rId4" Type="http://schemas.openxmlformats.org/officeDocument/2006/relationships/image" Target="../media/image5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s://kioskindustry.org"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EB8200-ABA9-4CAB-A142-8B179052CC3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4363279"/>
          </a:xfrm>
          <a:prstGeom prst="rect">
            <a:avLst/>
          </a:prstGeom>
        </p:spPr>
      </p:pic>
      <p:sp>
        <p:nvSpPr>
          <p:cNvPr id="2" name="Title 1">
            <a:extLst>
              <a:ext uri="{FF2B5EF4-FFF2-40B4-BE49-F238E27FC236}">
                <a16:creationId xmlns:a16="http://schemas.microsoft.com/office/drawing/2014/main" id="{16BA077F-B895-4A20-8499-7EE58C50E19A}"/>
              </a:ext>
            </a:extLst>
          </p:cNvPr>
          <p:cNvSpPr>
            <a:spLocks noGrp="1"/>
          </p:cNvSpPr>
          <p:nvPr>
            <p:ph type="ctrTitle"/>
          </p:nvPr>
        </p:nvSpPr>
        <p:spPr>
          <a:xfrm>
            <a:off x="1524000" y="1122362"/>
            <a:ext cx="9144000" cy="3069493"/>
          </a:xfrm>
        </p:spPr>
        <p:txBody>
          <a:bodyPr anchor="b"/>
          <a:lstStyle>
            <a:lvl1pPr algn="ctr">
              <a:defRPr sz="6000">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F96FD412-A75B-4F96-A706-00A16318C209}"/>
              </a:ext>
            </a:extLst>
          </p:cNvPr>
          <p:cNvSpPr>
            <a:spLocks noGrp="1"/>
          </p:cNvSpPr>
          <p:nvPr>
            <p:ph type="subTitle" idx="1"/>
          </p:nvPr>
        </p:nvSpPr>
        <p:spPr>
          <a:xfrm>
            <a:off x="1524000" y="4531933"/>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587D9-ABFD-4A05-92BC-66812D534B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172A41-C146-41DD-8485-1FE249302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6C3DB-288D-4205-97A7-1A1E407796A1}"/>
              </a:ext>
            </a:extLst>
          </p:cNvPr>
          <p:cNvSpPr>
            <a:spLocks noGrp="1"/>
          </p:cNvSpPr>
          <p:nvPr>
            <p:ph type="sldNum" sz="quarter" idx="12"/>
          </p:nvPr>
        </p:nvSpPr>
        <p:spPr/>
        <p:txBody>
          <a:bodyPr/>
          <a:lstStyle/>
          <a:p>
            <a:fld id="{7705BDCA-5594-4972-87B5-AB3059BF9480}" type="slidenum">
              <a:rPr lang="en-US" smtClean="0"/>
              <a:t>‹#›</a:t>
            </a:fld>
            <a:endParaRPr lang="en-US"/>
          </a:p>
        </p:txBody>
      </p:sp>
    </p:spTree>
    <p:extLst>
      <p:ext uri="{BB962C8B-B14F-4D97-AF65-F5344CB8AC3E}">
        <p14:creationId xmlns:p14="http://schemas.microsoft.com/office/powerpoint/2010/main" val="158168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56791-0FAA-411A-84A3-4BB5005F367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3932237" cy="6881413"/>
          </a:xfrm>
          <a:prstGeom prst="rect">
            <a:avLst/>
          </a:prstGeom>
        </p:spPr>
      </p:pic>
      <p:sp>
        <p:nvSpPr>
          <p:cNvPr id="2" name="Title 1">
            <a:extLst>
              <a:ext uri="{FF2B5EF4-FFF2-40B4-BE49-F238E27FC236}">
                <a16:creationId xmlns:a16="http://schemas.microsoft.com/office/drawing/2014/main" id="{328C29B7-C1D9-469D-92AA-D9C71B96CEC6}"/>
              </a:ext>
            </a:extLst>
          </p:cNvPr>
          <p:cNvSpPr>
            <a:spLocks noGrp="1"/>
          </p:cNvSpPr>
          <p:nvPr>
            <p:ph type="title"/>
          </p:nvPr>
        </p:nvSpPr>
        <p:spPr>
          <a:xfrm>
            <a:off x="914400" y="914400"/>
            <a:ext cx="2667000" cy="1600200"/>
          </a:xfrm>
        </p:spPr>
        <p:txBody>
          <a:bodyPr anchor="t"/>
          <a:lstStyle>
            <a:lvl1pPr>
              <a:defRPr sz="3600">
                <a:solidFill>
                  <a:schemeClr val="bg1"/>
                </a:solidFill>
                <a:latin typeface="+mn-lt"/>
              </a:defRPr>
            </a:lvl1pPr>
          </a:lstStyle>
          <a:p>
            <a:r>
              <a:rPr lang="en-US" dirty="0"/>
              <a:t>Click to edit Master title style</a:t>
            </a:r>
          </a:p>
        </p:txBody>
      </p:sp>
      <p:sp>
        <p:nvSpPr>
          <p:cNvPr id="5" name="Date Placeholder 4">
            <a:extLst>
              <a:ext uri="{FF2B5EF4-FFF2-40B4-BE49-F238E27FC236}">
                <a16:creationId xmlns:a16="http://schemas.microsoft.com/office/drawing/2014/main" id="{9872BC53-4589-4686-A35B-A14C14452134}"/>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D3DC3D6B-E471-4E8C-BEF0-4A356AD2A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79ABF-66B6-454C-83B8-270B63901929}"/>
              </a:ext>
            </a:extLst>
          </p:cNvPr>
          <p:cNvSpPr>
            <a:spLocks noGrp="1"/>
          </p:cNvSpPr>
          <p:nvPr>
            <p:ph type="sldNum" sz="quarter" idx="12"/>
          </p:nvPr>
        </p:nvSpPr>
        <p:spPr/>
        <p:txBody>
          <a:bodyPr/>
          <a:lstStyle>
            <a:lvl1pPr>
              <a:defRPr>
                <a:solidFill>
                  <a:schemeClr val="tx1"/>
                </a:solidFill>
              </a:defRPr>
            </a:lvl1pPr>
          </a:lstStyle>
          <a:p>
            <a:fld id="{7705BDCA-5594-4972-87B5-AB3059BF9480}" type="slidenum">
              <a:rPr lang="en-US" smtClean="0"/>
              <a:pPr/>
              <a:t>‹#›</a:t>
            </a:fld>
            <a:endParaRPr lang="en-US"/>
          </a:p>
        </p:txBody>
      </p:sp>
      <p:sp>
        <p:nvSpPr>
          <p:cNvPr id="8" name="Content Placeholder 7">
            <a:extLst>
              <a:ext uri="{FF2B5EF4-FFF2-40B4-BE49-F238E27FC236}">
                <a16:creationId xmlns:a16="http://schemas.microsoft.com/office/drawing/2014/main" id="{052AECCF-82A1-46D5-906F-DB1F806CF03B}"/>
              </a:ext>
            </a:extLst>
          </p:cNvPr>
          <p:cNvSpPr>
            <a:spLocks noGrp="1"/>
          </p:cNvSpPr>
          <p:nvPr>
            <p:ph sz="quarter" idx="13"/>
          </p:nvPr>
        </p:nvSpPr>
        <p:spPr>
          <a:xfrm>
            <a:off x="4572000" y="914400"/>
            <a:ext cx="6858000" cy="5029200"/>
          </a:xfrm>
        </p:spPr>
        <p:txBody>
          <a:bodyPr/>
          <a:lstStyle>
            <a:lvl1pPr>
              <a:defRPr sz="32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1454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dirty="0"/>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dirty="0"/>
              <a:t>[Icon Placeholder]</a:t>
            </a:r>
          </a:p>
        </p:txBody>
      </p:sp>
      <p:sp>
        <p:nvSpPr>
          <p:cNvPr id="15" name="Rectangle 14">
            <a:extLst>
              <a:ext uri="{FF2B5EF4-FFF2-40B4-BE49-F238E27FC236}">
                <a16:creationId xmlns:a16="http://schemas.microsoft.com/office/drawing/2014/main" id="{0A1C8171-8A51-4EF6-B972-D1F39BFEA51F}"/>
              </a:ext>
            </a:extLst>
          </p:cNvPr>
          <p:cNvSpPr/>
          <p:nvPr/>
        </p:nvSpPr>
        <p:spPr>
          <a:xfrm>
            <a:off x="0" y="3892550"/>
            <a:ext cx="12192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65F0CB-87C1-9947-B7DA-A83CC8E09FA2}"/>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6134F6B-FAF4-124F-B37C-45863CEFC3C1}"/>
              </a:ext>
            </a:extLst>
          </p:cNvPr>
          <p:cNvSpPr/>
          <p:nvPr userDrawn="1"/>
        </p:nvSpPr>
        <p:spPr>
          <a:xfrm>
            <a:off x="0" y="3892550"/>
            <a:ext cx="12192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96927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a:t>
            </a:r>
            <a:r>
              <a:rPr lang="en-US" dirty="0"/>
              <a:t>/ </a:t>
            </a:r>
            <a:r>
              <a:rPr lang="en-US"/>
              <a:t>large picture]</a:t>
            </a:r>
            <a:endParaRPr lang="en-US" dirty="0"/>
          </a:p>
        </p:txBody>
      </p:sp>
      <p:cxnSp>
        <p:nvCxnSpPr>
          <p:cNvPr id="6" name="Straight Connector 5">
            <a:extLst>
              <a:ext uri="{FF2B5EF4-FFF2-40B4-BE49-F238E27FC236}">
                <a16:creationId xmlns:a16="http://schemas.microsoft.com/office/drawing/2014/main" id="{4ABFB906-9D1F-314A-AA5F-E15A539C905E}"/>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1089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a:t>
            </a:r>
            <a:r>
              <a:rPr lang="en-US" dirty="0"/>
              <a:t>/ </a:t>
            </a:r>
            <a:r>
              <a:rPr lang="en-US"/>
              <a:t>large picture]</a:t>
            </a:r>
            <a:endParaRPr lang="en-US" dirty="0"/>
          </a:p>
        </p:txBody>
      </p:sp>
      <p:sp>
        <p:nvSpPr>
          <p:cNvPr id="8" name="Rectangle 7">
            <a:extLst>
              <a:ext uri="{FF2B5EF4-FFF2-40B4-BE49-F238E27FC236}">
                <a16:creationId xmlns:a16="http://schemas.microsoft.com/office/drawing/2014/main" id="{45BDDF22-5A9F-8245-A643-82A7CDB9B51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D7325DCB-87CA-854D-8BD4-81EFACBC4D24}"/>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8771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56DF82F-224E-4B48-BBD7-AB1B8C34111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02F7786F-C875-394D-918D-C8C16E7AC872}"/>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6079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Vide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9EF842-4555-4F3D-9F3D-A480EC491A34}"/>
              </a:ext>
            </a:extLst>
          </p:cNvPr>
          <p:cNvSpPr/>
          <p:nvPr/>
        </p:nvSpPr>
        <p:spPr>
          <a:xfrm>
            <a:off x="0" y="0"/>
            <a:ext cx="12192000" cy="6858000"/>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B789828-D38F-45A8-9D14-6F25D3927D92}"/>
              </a:ext>
            </a:extLst>
          </p:cNvPr>
          <p:cNvSpPr/>
          <p:nvPr/>
        </p:nvSpPr>
        <p:spPr>
          <a:xfrm rot="20041295">
            <a:off x="-8301061" y="-293995"/>
            <a:ext cx="9448800" cy="9448800"/>
          </a:xfrm>
          <a:prstGeom prst="round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D6B713E-7D2E-46A8-AFB0-AC09027BE22C}"/>
              </a:ext>
            </a:extLst>
          </p:cNvPr>
          <p:cNvSpPr/>
          <p:nvPr/>
        </p:nvSpPr>
        <p:spPr>
          <a:xfrm rot="20041295">
            <a:off x="8201359" y="-5505164"/>
            <a:ext cx="9448800" cy="9448800"/>
          </a:xfrm>
          <a:prstGeom prst="round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dia Placeholder 5">
            <a:extLst>
              <a:ext uri="{FF2B5EF4-FFF2-40B4-BE49-F238E27FC236}">
                <a16:creationId xmlns:a16="http://schemas.microsoft.com/office/drawing/2014/main" id="{944620AA-FD6F-4F48-98D5-9604157C5E7C}"/>
              </a:ext>
            </a:extLst>
          </p:cNvPr>
          <p:cNvSpPr>
            <a:spLocks noGrp="1"/>
          </p:cNvSpPr>
          <p:nvPr>
            <p:ph type="media" sz="quarter" idx="10" hasCustomPrompt="1"/>
          </p:nvPr>
        </p:nvSpPr>
        <p:spPr>
          <a:xfrm>
            <a:off x="736600" y="546100"/>
            <a:ext cx="10631488" cy="5800725"/>
          </a:xfrm>
        </p:spPr>
        <p:txBody>
          <a:bodyPr/>
          <a:lstStyle>
            <a:lvl1pPr marL="0" indent="0">
              <a:buNone/>
              <a:defRPr/>
            </a:lvl1pPr>
          </a:lstStyle>
          <a:p>
            <a:r>
              <a:rPr lang="en-US" dirty="0"/>
              <a:t>[Media Placeholder]</a:t>
            </a:r>
          </a:p>
        </p:txBody>
      </p:sp>
      <p:sp>
        <p:nvSpPr>
          <p:cNvPr id="8" name="Rectangle 7">
            <a:extLst>
              <a:ext uri="{FF2B5EF4-FFF2-40B4-BE49-F238E27FC236}">
                <a16:creationId xmlns:a16="http://schemas.microsoft.com/office/drawing/2014/main" id="{156D5F5D-6C8F-3F49-8C1E-900B04EC1BD1}"/>
              </a:ext>
            </a:extLst>
          </p:cNvPr>
          <p:cNvSpPr/>
          <p:nvPr userDrawn="1"/>
        </p:nvSpPr>
        <p:spPr>
          <a:xfrm>
            <a:off x="0" y="0"/>
            <a:ext cx="12192000" cy="6858000"/>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
            <a:extLst>
              <a:ext uri="{FF2B5EF4-FFF2-40B4-BE49-F238E27FC236}">
                <a16:creationId xmlns:a16="http://schemas.microsoft.com/office/drawing/2014/main" id="{3CB22734-F56E-C74E-92ED-7BBAD6D7E923}"/>
              </a:ext>
            </a:extLst>
          </p:cNvPr>
          <p:cNvSpPr/>
          <p:nvPr userDrawn="1"/>
        </p:nvSpPr>
        <p:spPr>
          <a:xfrm rot="20041295">
            <a:off x="-8301061" y="-293995"/>
            <a:ext cx="9448800" cy="9448800"/>
          </a:xfrm>
          <a:prstGeom prst="round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6">
            <a:extLst>
              <a:ext uri="{FF2B5EF4-FFF2-40B4-BE49-F238E27FC236}">
                <a16:creationId xmlns:a16="http://schemas.microsoft.com/office/drawing/2014/main" id="{6BDAE1E6-9999-5144-BEA3-3985C5D202BC}"/>
              </a:ext>
            </a:extLst>
          </p:cNvPr>
          <p:cNvSpPr/>
          <p:nvPr userDrawn="1"/>
        </p:nvSpPr>
        <p:spPr>
          <a:xfrm rot="20041295">
            <a:off x="8201359" y="-5505164"/>
            <a:ext cx="9448800" cy="9448800"/>
          </a:xfrm>
          <a:prstGeom prst="round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29387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647FF2-2FB4-4D82-953D-3525FB00B75E}"/>
              </a:ext>
            </a:extLst>
          </p:cNvPr>
          <p:cNvSpPr/>
          <p:nvPr/>
        </p:nvSpPr>
        <p:spPr>
          <a:xfrm>
            <a:off x="0" y="2417029"/>
            <a:ext cx="3061252" cy="2229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10101847" cy="1325563"/>
          </a:xfrm>
        </p:spPr>
        <p:txBody>
          <a:bodyPr anchor="b" anchorCtr="0"/>
          <a:lstStyle>
            <a:lvl1pPr algn="ctr">
              <a:defRPr b="0">
                <a:solidFill>
                  <a:schemeClr val="tx2"/>
                </a:solidFill>
                <a:latin typeface="+mj-lt"/>
                <a:ea typeface="Roboto slab light" pitchFamily="2" charset="0"/>
              </a:defRPr>
            </a:lvl1pPr>
          </a:lstStyle>
          <a:p>
            <a:r>
              <a:rPr lang="en-US" dirty="0"/>
              <a:t>[Headline]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hasCustomPrompt="1"/>
          </p:nvPr>
        </p:nvSpPr>
        <p:spPr>
          <a:xfrm>
            <a:off x="341902" y="3163285"/>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341901" y="2579822"/>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762276" y="5105400"/>
            <a:ext cx="1308100" cy="1308100"/>
          </a:xfrm>
        </p:spPr>
        <p:txBody>
          <a:bodyPr>
            <a:normAutofit/>
          </a:bodyPr>
          <a:lstStyle>
            <a:lvl1pPr marL="0" indent="0">
              <a:buNone/>
              <a:defRPr sz="1400">
                <a:solidFill>
                  <a:schemeClr val="tx1"/>
                </a:solidFill>
              </a:defRPr>
            </a:lvl1pPr>
          </a:lstStyle>
          <a:p>
            <a:r>
              <a:rPr lang="en-US" dirty="0"/>
              <a:t>[Blue icon placeholder]</a:t>
            </a:r>
          </a:p>
        </p:txBody>
      </p:sp>
      <p:sp>
        <p:nvSpPr>
          <p:cNvPr id="16" name="Rectangle 15">
            <a:extLst>
              <a:ext uri="{FF2B5EF4-FFF2-40B4-BE49-F238E27FC236}">
                <a16:creationId xmlns:a16="http://schemas.microsoft.com/office/drawing/2014/main" id="{E450DCE8-FA1F-4DBE-80BD-4E521253F6D7}"/>
              </a:ext>
            </a:extLst>
          </p:cNvPr>
          <p:cNvSpPr/>
          <p:nvPr/>
        </p:nvSpPr>
        <p:spPr>
          <a:xfrm>
            <a:off x="3061252" y="4646646"/>
            <a:ext cx="3034748" cy="22298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62BA73-4DA1-4A59-8CBE-7B506274FDE0}"/>
              </a:ext>
            </a:extLst>
          </p:cNvPr>
          <p:cNvSpPr/>
          <p:nvPr/>
        </p:nvSpPr>
        <p:spPr>
          <a:xfrm>
            <a:off x="6096000" y="2417029"/>
            <a:ext cx="3061252" cy="22298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D403B9-A0C9-4FFC-8624-F9F0F841E859}"/>
              </a:ext>
            </a:extLst>
          </p:cNvPr>
          <p:cNvSpPr/>
          <p:nvPr/>
        </p:nvSpPr>
        <p:spPr>
          <a:xfrm>
            <a:off x="9157252" y="4646646"/>
            <a:ext cx="3034748" cy="2229855"/>
          </a:xfrm>
          <a:prstGeom prst="rect">
            <a:avLst/>
          </a:prstGeom>
          <a:solidFill>
            <a:srgbClr val="623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65CBDD2C-7987-4AD6-8C8F-E5B2F055EC0D}"/>
              </a:ext>
            </a:extLst>
          </p:cNvPr>
          <p:cNvSpPr>
            <a:spLocks noGrp="1"/>
          </p:cNvSpPr>
          <p:nvPr>
            <p:ph idx="13" hasCustomPrompt="1"/>
          </p:nvPr>
        </p:nvSpPr>
        <p:spPr>
          <a:xfrm>
            <a:off x="3428333" y="5465873"/>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20" name="Content Placeholder 2">
            <a:extLst>
              <a:ext uri="{FF2B5EF4-FFF2-40B4-BE49-F238E27FC236}">
                <a16:creationId xmlns:a16="http://schemas.microsoft.com/office/drawing/2014/main" id="{6D22F68B-F067-42C0-8893-E2338346DD27}"/>
              </a:ext>
            </a:extLst>
          </p:cNvPr>
          <p:cNvSpPr>
            <a:spLocks noGrp="1"/>
          </p:cNvSpPr>
          <p:nvPr>
            <p:ph idx="14" hasCustomPrompt="1"/>
          </p:nvPr>
        </p:nvSpPr>
        <p:spPr>
          <a:xfrm>
            <a:off x="3428332" y="4882410"/>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21" name="Content Placeholder 2">
            <a:extLst>
              <a:ext uri="{FF2B5EF4-FFF2-40B4-BE49-F238E27FC236}">
                <a16:creationId xmlns:a16="http://schemas.microsoft.com/office/drawing/2014/main" id="{74D30CE7-FE38-4B3D-92D0-E29DC18681C8}"/>
              </a:ext>
            </a:extLst>
          </p:cNvPr>
          <p:cNvSpPr>
            <a:spLocks noGrp="1"/>
          </p:cNvSpPr>
          <p:nvPr>
            <p:ph idx="15" hasCustomPrompt="1"/>
          </p:nvPr>
        </p:nvSpPr>
        <p:spPr>
          <a:xfrm>
            <a:off x="6441878" y="3163285"/>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22" name="Content Placeholder 2">
            <a:extLst>
              <a:ext uri="{FF2B5EF4-FFF2-40B4-BE49-F238E27FC236}">
                <a16:creationId xmlns:a16="http://schemas.microsoft.com/office/drawing/2014/main" id="{BF736882-11FC-4BA7-AE17-93400A7D2CCF}"/>
              </a:ext>
            </a:extLst>
          </p:cNvPr>
          <p:cNvSpPr>
            <a:spLocks noGrp="1"/>
          </p:cNvSpPr>
          <p:nvPr>
            <p:ph idx="16" hasCustomPrompt="1"/>
          </p:nvPr>
        </p:nvSpPr>
        <p:spPr>
          <a:xfrm>
            <a:off x="6441877" y="2579822"/>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23" name="Content Placeholder 2">
            <a:extLst>
              <a:ext uri="{FF2B5EF4-FFF2-40B4-BE49-F238E27FC236}">
                <a16:creationId xmlns:a16="http://schemas.microsoft.com/office/drawing/2014/main" id="{B3110704-E585-4742-B277-5D24B1DDA63F}"/>
              </a:ext>
            </a:extLst>
          </p:cNvPr>
          <p:cNvSpPr>
            <a:spLocks noGrp="1"/>
          </p:cNvSpPr>
          <p:nvPr>
            <p:ph idx="17" hasCustomPrompt="1"/>
          </p:nvPr>
        </p:nvSpPr>
        <p:spPr>
          <a:xfrm>
            <a:off x="9511081" y="5465873"/>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24" name="Content Placeholder 2">
            <a:extLst>
              <a:ext uri="{FF2B5EF4-FFF2-40B4-BE49-F238E27FC236}">
                <a16:creationId xmlns:a16="http://schemas.microsoft.com/office/drawing/2014/main" id="{F5B8B233-2E29-450E-94D3-0B82D636F13D}"/>
              </a:ext>
            </a:extLst>
          </p:cNvPr>
          <p:cNvSpPr>
            <a:spLocks noGrp="1"/>
          </p:cNvSpPr>
          <p:nvPr>
            <p:ph idx="18" hasCustomPrompt="1"/>
          </p:nvPr>
        </p:nvSpPr>
        <p:spPr>
          <a:xfrm>
            <a:off x="9511080" y="4882410"/>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25" name="Picture Placeholder 2">
            <a:extLst>
              <a:ext uri="{FF2B5EF4-FFF2-40B4-BE49-F238E27FC236}">
                <a16:creationId xmlns:a16="http://schemas.microsoft.com/office/drawing/2014/main" id="{A5180685-817C-4328-B330-DBFD1DF85F14}"/>
              </a:ext>
            </a:extLst>
          </p:cNvPr>
          <p:cNvSpPr>
            <a:spLocks noGrp="1"/>
          </p:cNvSpPr>
          <p:nvPr>
            <p:ph type="pic" sz="quarter" idx="19" hasCustomPrompt="1"/>
          </p:nvPr>
        </p:nvSpPr>
        <p:spPr>
          <a:xfrm>
            <a:off x="3924605" y="2774950"/>
            <a:ext cx="1308100" cy="1308100"/>
          </a:xfrm>
        </p:spPr>
        <p:txBody>
          <a:bodyPr>
            <a:normAutofit/>
          </a:bodyPr>
          <a:lstStyle>
            <a:lvl1pPr marL="0" indent="0">
              <a:buNone/>
              <a:defRPr sz="1400">
                <a:solidFill>
                  <a:schemeClr val="accent5"/>
                </a:solidFill>
              </a:defRPr>
            </a:lvl1pPr>
          </a:lstStyle>
          <a:p>
            <a:r>
              <a:rPr lang="en-US" dirty="0"/>
              <a:t>[Cherry icon placeholder]</a:t>
            </a:r>
          </a:p>
        </p:txBody>
      </p:sp>
      <p:sp>
        <p:nvSpPr>
          <p:cNvPr id="26" name="Picture Placeholder 2">
            <a:extLst>
              <a:ext uri="{FF2B5EF4-FFF2-40B4-BE49-F238E27FC236}">
                <a16:creationId xmlns:a16="http://schemas.microsoft.com/office/drawing/2014/main" id="{9CD33A34-514E-4982-9BAF-24B88B727452}"/>
              </a:ext>
            </a:extLst>
          </p:cNvPr>
          <p:cNvSpPr>
            <a:spLocks noGrp="1"/>
          </p:cNvSpPr>
          <p:nvPr>
            <p:ph type="pic" sz="quarter" idx="20" hasCustomPrompt="1"/>
          </p:nvPr>
        </p:nvSpPr>
        <p:spPr>
          <a:xfrm>
            <a:off x="6972576" y="5105400"/>
            <a:ext cx="1308100" cy="1308100"/>
          </a:xfrm>
        </p:spPr>
        <p:txBody>
          <a:bodyPr>
            <a:normAutofit/>
          </a:bodyPr>
          <a:lstStyle>
            <a:lvl1pPr marL="0" indent="0">
              <a:buNone/>
              <a:defRPr sz="1400">
                <a:solidFill>
                  <a:schemeClr val="accent6"/>
                </a:solidFill>
              </a:defRPr>
            </a:lvl1pPr>
          </a:lstStyle>
          <a:p>
            <a:r>
              <a:rPr lang="en-US" dirty="0"/>
              <a:t>[Aqua icon placeholder]</a:t>
            </a:r>
          </a:p>
        </p:txBody>
      </p:sp>
      <p:sp>
        <p:nvSpPr>
          <p:cNvPr id="27" name="Picture Placeholder 2">
            <a:extLst>
              <a:ext uri="{FF2B5EF4-FFF2-40B4-BE49-F238E27FC236}">
                <a16:creationId xmlns:a16="http://schemas.microsoft.com/office/drawing/2014/main" id="{8A70E4BD-CC6A-402C-98C0-1CAC10951852}"/>
              </a:ext>
            </a:extLst>
          </p:cNvPr>
          <p:cNvSpPr>
            <a:spLocks noGrp="1"/>
          </p:cNvSpPr>
          <p:nvPr>
            <p:ph type="pic" sz="quarter" idx="21" hasCustomPrompt="1"/>
          </p:nvPr>
        </p:nvSpPr>
        <p:spPr>
          <a:xfrm>
            <a:off x="10020576" y="2774950"/>
            <a:ext cx="1308100" cy="1308100"/>
          </a:xfrm>
        </p:spPr>
        <p:txBody>
          <a:bodyPr>
            <a:normAutofit/>
          </a:bodyPr>
          <a:lstStyle>
            <a:lvl1pPr marL="0" indent="0">
              <a:buNone/>
              <a:defRPr sz="1400">
                <a:solidFill>
                  <a:srgbClr val="7030A0"/>
                </a:solidFill>
              </a:defRPr>
            </a:lvl1pPr>
          </a:lstStyle>
          <a:p>
            <a:r>
              <a:rPr lang="en-US" dirty="0"/>
              <a:t>[Purple icon placeholder]</a:t>
            </a:r>
          </a:p>
        </p:txBody>
      </p:sp>
      <p:sp>
        <p:nvSpPr>
          <p:cNvPr id="28" name="Rectangle 27">
            <a:extLst>
              <a:ext uri="{FF2B5EF4-FFF2-40B4-BE49-F238E27FC236}">
                <a16:creationId xmlns:a16="http://schemas.microsoft.com/office/drawing/2014/main" id="{50E2B1EB-0303-C942-99D6-98389A8FC773}"/>
              </a:ext>
            </a:extLst>
          </p:cNvPr>
          <p:cNvSpPr/>
          <p:nvPr userDrawn="1"/>
        </p:nvSpPr>
        <p:spPr>
          <a:xfrm>
            <a:off x="0" y="2417029"/>
            <a:ext cx="3061252" cy="2229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80BB5DA-0A6A-0C46-90EE-A6E363FC04E0}"/>
              </a:ext>
            </a:extLst>
          </p:cNvPr>
          <p:cNvSpPr/>
          <p:nvPr userDrawn="1"/>
        </p:nvSpPr>
        <p:spPr>
          <a:xfrm>
            <a:off x="3061252" y="4646646"/>
            <a:ext cx="3034748" cy="22298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C946C8E-A5EA-B749-BB10-EE31A08A0205}"/>
              </a:ext>
            </a:extLst>
          </p:cNvPr>
          <p:cNvSpPr/>
          <p:nvPr userDrawn="1"/>
        </p:nvSpPr>
        <p:spPr>
          <a:xfrm>
            <a:off x="6096000" y="2417029"/>
            <a:ext cx="3061252" cy="22298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CB045D1-A3F9-6147-97B6-E600AEFC34BD}"/>
              </a:ext>
            </a:extLst>
          </p:cNvPr>
          <p:cNvSpPr/>
          <p:nvPr userDrawn="1"/>
        </p:nvSpPr>
        <p:spPr>
          <a:xfrm>
            <a:off x="9157252" y="4646646"/>
            <a:ext cx="3034748" cy="2229855"/>
          </a:xfrm>
          <a:prstGeom prst="rect">
            <a:avLst/>
          </a:prstGeom>
          <a:solidFill>
            <a:srgbClr val="623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24911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7047163" y="1712495"/>
            <a:ext cx="4102100" cy="2747962"/>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6012446" y="11670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4655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
        <p:nvSpPr>
          <p:cNvPr id="6" name="Rectangle 5">
            <a:extLst>
              <a:ext uri="{FF2B5EF4-FFF2-40B4-BE49-F238E27FC236}">
                <a16:creationId xmlns:a16="http://schemas.microsoft.com/office/drawing/2014/main" id="{1E42E200-F5C9-0644-ABA4-DCAC4CA38C7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84174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
        <p:nvSpPr>
          <p:cNvPr id="6" name="Rectangle 5">
            <a:extLst>
              <a:ext uri="{FF2B5EF4-FFF2-40B4-BE49-F238E27FC236}">
                <a16:creationId xmlns:a16="http://schemas.microsoft.com/office/drawing/2014/main" id="{44591EB9-473B-A547-A756-403ACBD00C0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2926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4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tx2">
                    <a:lumMod val="75000"/>
                  </a:schemeClr>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tx1"/>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accent1">
                    <a:lumMod val="50000"/>
                  </a:schemeClr>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
        <p:nvSpPr>
          <p:cNvPr id="6" name="Rectangle 5">
            <a:extLst>
              <a:ext uri="{FF2B5EF4-FFF2-40B4-BE49-F238E27FC236}">
                <a16:creationId xmlns:a16="http://schemas.microsoft.com/office/drawing/2014/main" id="{C9A9DCFE-E2B2-8A44-9E66-E652DE8FB98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987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
        <p:nvSpPr>
          <p:cNvPr id="6" name="Rectangle 5">
            <a:extLst>
              <a:ext uri="{FF2B5EF4-FFF2-40B4-BE49-F238E27FC236}">
                <a16:creationId xmlns:a16="http://schemas.microsoft.com/office/drawing/2014/main" id="{592FC3AC-985E-AA42-A9D0-D66E8376B82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111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7078-5B1F-4BC6-9231-EFA2DEFC5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CF025-0E32-4F4D-B7B4-5C3CE4414F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1E07E6-5E6F-4D8C-97D8-3BC141433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758C5-677B-4C65-ACB0-4774285FC8B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AC08F2-76CA-45A6-8E75-6AECB6E3B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4F6EC-F8EC-4C91-9102-ECCBCD5B3561}"/>
              </a:ext>
            </a:extLst>
          </p:cNvPr>
          <p:cNvSpPr>
            <a:spLocks noGrp="1"/>
          </p:cNvSpPr>
          <p:nvPr>
            <p:ph type="sldNum" sz="quarter" idx="12"/>
          </p:nvPr>
        </p:nvSpPr>
        <p:spPr/>
        <p:txBody>
          <a:bodyPr/>
          <a:lstStyle/>
          <a:p>
            <a:fld id="{7705BDCA-5594-4972-87B5-AB3059BF9480}" type="slidenum">
              <a:rPr lang="en-US" smtClean="0"/>
              <a:t>‹#›</a:t>
            </a:fld>
            <a:endParaRPr lang="en-US"/>
          </a:p>
        </p:txBody>
      </p:sp>
    </p:spTree>
    <p:extLst>
      <p:ext uri="{BB962C8B-B14F-4D97-AF65-F5344CB8AC3E}">
        <p14:creationId xmlns:p14="http://schemas.microsoft.com/office/powerpoint/2010/main" val="33769166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
        <p:nvSpPr>
          <p:cNvPr id="6" name="Rectangle 5">
            <a:extLst>
              <a:ext uri="{FF2B5EF4-FFF2-40B4-BE49-F238E27FC236}">
                <a16:creationId xmlns:a16="http://schemas.microsoft.com/office/drawing/2014/main" id="{3275467E-AA23-294C-A647-0D4F971B683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01474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eature / Quote 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2222500" y="1712495"/>
            <a:ext cx="8926763" cy="2747962"/>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983246" y="681038"/>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4655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
        <p:nvSpPr>
          <p:cNvPr id="6" name="Rectangle 5">
            <a:extLst>
              <a:ext uri="{FF2B5EF4-FFF2-40B4-BE49-F238E27FC236}">
                <a16:creationId xmlns:a16="http://schemas.microsoft.com/office/drawing/2014/main" id="{8A01DA88-4125-784E-9AB1-25D5F066AC1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28531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1500" y="311149"/>
            <a:ext cx="10058400" cy="1325563"/>
          </a:xfrm>
        </p:spPr>
        <p:txBody>
          <a:bodyPr/>
          <a:lstStyle/>
          <a:p>
            <a:r>
              <a:rPr lang="en-US"/>
              <a:t>Click to edit Master title style</a:t>
            </a:r>
            <a:endParaRPr lang="en-US" dirty="0"/>
          </a:p>
        </p:txBody>
      </p:sp>
      <p:sp>
        <p:nvSpPr>
          <p:cNvPr id="4" name="Rectangle 3"/>
          <p:cNvSpPr/>
          <p:nvPr/>
        </p:nvSpPr>
        <p:spPr>
          <a:xfrm>
            <a:off x="0" y="2022475"/>
            <a:ext cx="12192000" cy="4864100"/>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0" hasCustomPrompt="1"/>
          </p:nvPr>
        </p:nvSpPr>
        <p:spPr>
          <a:xfrm>
            <a:off x="571500" y="2424987"/>
            <a:ext cx="10941050" cy="1954212"/>
          </a:xfrm>
        </p:spPr>
        <p:txBody>
          <a:bodyPr>
            <a:noAutofit/>
          </a:bodyPr>
          <a:lstStyle>
            <a:lvl1pPr marL="0" indent="0">
              <a:buNone/>
              <a:defRPr sz="4000">
                <a:solidFill>
                  <a:schemeClr val="bg1"/>
                </a:solidFill>
              </a:defRPr>
            </a:lvl1pPr>
            <a:lvl2pPr marL="365760" indent="0">
              <a:buNone/>
              <a:defRPr sz="4000">
                <a:solidFill>
                  <a:schemeClr val="bg1"/>
                </a:solidFill>
              </a:defRPr>
            </a:lvl2pPr>
            <a:lvl3pPr marL="731520" indent="0">
              <a:buNone/>
              <a:defRPr sz="4000">
                <a:solidFill>
                  <a:schemeClr val="bg1"/>
                </a:solidFill>
              </a:defRPr>
            </a:lvl3pPr>
            <a:lvl4pPr marL="1097280" indent="0">
              <a:buNone/>
              <a:defRPr sz="4000">
                <a:solidFill>
                  <a:schemeClr val="bg1"/>
                </a:solidFill>
              </a:defRPr>
            </a:lvl4pPr>
            <a:lvl5pPr marL="1463040" indent="0">
              <a:buNone/>
              <a:defRPr sz="4000">
                <a:solidFill>
                  <a:schemeClr val="bg1"/>
                </a:solidFill>
              </a:defRPr>
            </a:lvl5pPr>
          </a:lstStyle>
          <a:p>
            <a:pPr lvl="0"/>
            <a:r>
              <a:rPr lang="en-US" dirty="0"/>
              <a:t>[Insert Text Here]</a:t>
            </a:r>
          </a:p>
        </p:txBody>
      </p:sp>
      <p:sp>
        <p:nvSpPr>
          <p:cNvPr id="9" name="Content Placeholder 7"/>
          <p:cNvSpPr>
            <a:spLocks noGrp="1"/>
          </p:cNvSpPr>
          <p:nvPr>
            <p:ph sz="quarter" idx="11" hasCustomPrompt="1"/>
          </p:nvPr>
        </p:nvSpPr>
        <p:spPr>
          <a:xfrm>
            <a:off x="571500" y="4655781"/>
            <a:ext cx="10941050" cy="769936"/>
          </a:xfrm>
        </p:spPr>
        <p:txBody>
          <a:bodyPr>
            <a:noAutofit/>
          </a:bodyPr>
          <a:lstStyle>
            <a:lvl1pPr marL="0" indent="0">
              <a:buNone/>
              <a:defRPr sz="3200">
                <a:solidFill>
                  <a:schemeClr val="bg1">
                    <a:lumMod val="85000"/>
                  </a:schemeClr>
                </a:solidFill>
              </a:defRPr>
            </a:lvl1pPr>
            <a:lvl2pPr marL="365760" indent="0">
              <a:buNone/>
              <a:defRPr sz="4000">
                <a:solidFill>
                  <a:schemeClr val="bg1"/>
                </a:solidFill>
              </a:defRPr>
            </a:lvl2pPr>
            <a:lvl3pPr marL="731520" indent="0">
              <a:buNone/>
              <a:defRPr sz="4000">
                <a:solidFill>
                  <a:schemeClr val="bg1"/>
                </a:solidFill>
              </a:defRPr>
            </a:lvl3pPr>
            <a:lvl4pPr marL="1097280" indent="0">
              <a:buNone/>
              <a:defRPr sz="4000">
                <a:solidFill>
                  <a:schemeClr val="bg1"/>
                </a:solidFill>
              </a:defRPr>
            </a:lvl4pPr>
            <a:lvl5pPr marL="1463040" indent="0">
              <a:buNone/>
              <a:defRPr sz="4000">
                <a:solidFill>
                  <a:schemeClr val="bg1"/>
                </a:solidFill>
              </a:defRPr>
            </a:lvl5pPr>
          </a:lstStyle>
          <a:p>
            <a:pPr lvl="0"/>
            <a:r>
              <a:rPr lang="en-US" dirty="0"/>
              <a:t>[Insert Text Here]</a:t>
            </a:r>
          </a:p>
        </p:txBody>
      </p:sp>
      <p:sp>
        <p:nvSpPr>
          <p:cNvPr id="10" name="Content Placeholder 7"/>
          <p:cNvSpPr>
            <a:spLocks noGrp="1"/>
          </p:cNvSpPr>
          <p:nvPr>
            <p:ph sz="quarter" idx="12" hasCustomPrompt="1"/>
          </p:nvPr>
        </p:nvSpPr>
        <p:spPr>
          <a:xfrm>
            <a:off x="571500" y="5702299"/>
            <a:ext cx="10941050" cy="769936"/>
          </a:xfrm>
        </p:spPr>
        <p:txBody>
          <a:bodyPr>
            <a:noAutofit/>
          </a:bodyPr>
          <a:lstStyle>
            <a:lvl1pPr marL="0" indent="0">
              <a:buNone/>
              <a:defRPr sz="3200">
                <a:solidFill>
                  <a:srgbClr val="31A2F1"/>
                </a:solidFill>
              </a:defRPr>
            </a:lvl1pPr>
            <a:lvl2pPr marL="365760" indent="0">
              <a:buNone/>
              <a:defRPr sz="4000">
                <a:solidFill>
                  <a:schemeClr val="bg1"/>
                </a:solidFill>
              </a:defRPr>
            </a:lvl2pPr>
            <a:lvl3pPr marL="731520" indent="0">
              <a:buNone/>
              <a:defRPr sz="4000">
                <a:solidFill>
                  <a:schemeClr val="bg1"/>
                </a:solidFill>
              </a:defRPr>
            </a:lvl3pPr>
            <a:lvl4pPr marL="1097280" indent="0">
              <a:buNone/>
              <a:defRPr sz="4000">
                <a:solidFill>
                  <a:schemeClr val="bg1"/>
                </a:solidFill>
              </a:defRPr>
            </a:lvl4pPr>
            <a:lvl5pPr marL="1463040" indent="0">
              <a:buNone/>
              <a:defRPr sz="4000">
                <a:solidFill>
                  <a:schemeClr val="bg1"/>
                </a:solidFill>
              </a:defRPr>
            </a:lvl5pPr>
          </a:lstStyle>
          <a:p>
            <a:pPr lvl="0"/>
            <a:r>
              <a:rPr lang="en-US" dirty="0"/>
              <a:t>[Insert Text Here]</a:t>
            </a:r>
          </a:p>
        </p:txBody>
      </p:sp>
      <p:sp>
        <p:nvSpPr>
          <p:cNvPr id="7" name="Rectangle 6">
            <a:extLst>
              <a:ext uri="{FF2B5EF4-FFF2-40B4-BE49-F238E27FC236}">
                <a16:creationId xmlns:a16="http://schemas.microsoft.com/office/drawing/2014/main" id="{FB68DDA0-D5B7-D643-B557-9B3D4EC456C7}"/>
              </a:ext>
            </a:extLst>
          </p:cNvPr>
          <p:cNvSpPr/>
          <p:nvPr userDrawn="1"/>
        </p:nvSpPr>
        <p:spPr>
          <a:xfrm>
            <a:off x="0" y="2022475"/>
            <a:ext cx="12192000" cy="4864100"/>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93810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48118" y="299456"/>
            <a:ext cx="10171182"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5" name="Content Placeholder 2">
            <a:extLst>
              <a:ext uri="{FF2B5EF4-FFF2-40B4-BE49-F238E27FC236}">
                <a16:creationId xmlns:a16="http://schemas.microsoft.com/office/drawing/2014/main" id="{9809B8B1-BEA4-400F-985B-DEF0895F4182}"/>
              </a:ext>
            </a:extLst>
          </p:cNvPr>
          <p:cNvSpPr>
            <a:spLocks noGrp="1"/>
          </p:cNvSpPr>
          <p:nvPr>
            <p:ph idx="1"/>
          </p:nvPr>
        </p:nvSpPr>
        <p:spPr>
          <a:xfrm>
            <a:off x="848118" y="2340245"/>
            <a:ext cx="10403657" cy="3852216"/>
          </a:xfrm>
        </p:spPr>
        <p:txBody>
          <a:bodyPr>
            <a:normAutofit/>
          </a:bodyPr>
          <a:lstStyle>
            <a:lvl1pPr marL="365760" indent="-365760">
              <a:buClr>
                <a:schemeClr val="bg1"/>
              </a:buClr>
              <a:buFont typeface="Wingdings" charset="2"/>
              <a:buChar char="§"/>
              <a:defRPr sz="2000">
                <a:solidFill>
                  <a:schemeClr val="bg1"/>
                </a:solidFill>
              </a:defRPr>
            </a:lvl1pPr>
            <a:lvl2pPr marL="731520" indent="-365760">
              <a:buClr>
                <a:schemeClr val="bg1"/>
              </a:buClr>
              <a:buFont typeface="Wingdings" charset="2"/>
              <a:buChar char="§"/>
              <a:defRPr sz="2000">
                <a:solidFill>
                  <a:schemeClr val="bg1"/>
                </a:solidFill>
              </a:defRPr>
            </a:lvl2pPr>
            <a:lvl3pPr marL="1097280" indent="-365760">
              <a:buClr>
                <a:schemeClr val="bg1"/>
              </a:buClr>
              <a:buFont typeface="Wingdings" charset="2"/>
              <a:buChar char="§"/>
              <a:defRPr sz="2000">
                <a:solidFill>
                  <a:schemeClr val="bg1"/>
                </a:solidFill>
              </a:defRPr>
            </a:lvl3pPr>
            <a:lvl4pPr marL="1463040" indent="-365760">
              <a:buClr>
                <a:schemeClr val="bg1"/>
              </a:buClr>
              <a:buFont typeface="Wingdings" charset="2"/>
              <a:buChar char="§"/>
              <a:defRPr sz="2000">
                <a:solidFill>
                  <a:schemeClr val="bg1"/>
                </a:solidFill>
              </a:defRPr>
            </a:lvl4pPr>
            <a:lvl5pPr marL="1828800" indent="-365760">
              <a:buClr>
                <a:schemeClr val="bg1"/>
              </a:buClr>
              <a:buFont typeface="Wingdings" charset="2"/>
              <a:buChar cha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AB6BDF93-DBE6-4985-9AF8-29A2553848CD}"/>
              </a:ext>
            </a:extLst>
          </p:cNvPr>
          <p:cNvCxnSpPr>
            <a:cxnSpLocks/>
          </p:cNvCxnSpPr>
          <p:nvPr/>
        </p:nvCxnSpPr>
        <p:spPr>
          <a:xfrm>
            <a:off x="0" y="1903108"/>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936D50E-5539-9B48-A49D-4FF79566DC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0BAEB83-C068-3C4D-978D-07A138835C70}"/>
              </a:ext>
            </a:extLst>
          </p:cNvPr>
          <p:cNvCxnSpPr>
            <a:cxnSpLocks/>
          </p:cNvCxnSpPr>
          <p:nvPr userDrawn="1"/>
        </p:nvCxnSpPr>
        <p:spPr>
          <a:xfrm>
            <a:off x="0" y="1903108"/>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2627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2_Section Break">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p:nvSpPr>
        <p:spPr>
          <a:xfrm rot="956757">
            <a:off x="4541663" y="-2135007"/>
            <a:ext cx="9448800" cy="944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angle: Rounded Corners 5">
            <a:extLst>
              <a:ext uri="{FF2B5EF4-FFF2-40B4-BE49-F238E27FC236}">
                <a16:creationId xmlns:a16="http://schemas.microsoft.com/office/drawing/2014/main" id="{13DBA0FB-9ADA-EB42-A811-68EA54D41223}"/>
              </a:ext>
            </a:extLst>
          </p:cNvPr>
          <p:cNvSpPr/>
          <p:nvPr userDrawn="1"/>
        </p:nvSpPr>
        <p:spPr>
          <a:xfrm rot="956757">
            <a:off x="4541663" y="-2135007"/>
            <a:ext cx="9448800" cy="944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32A210C-05D8-F247-97E9-A5B689818924}"/>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8050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4624" y="1"/>
            <a:ext cx="13338254" cy="6857999"/>
          </a:xfrm>
          <a:prstGeom prst="rect">
            <a:avLst/>
          </a:prstGeom>
        </p:spPr>
      </p:pic>
      <p:sp>
        <p:nvSpPr>
          <p:cNvPr id="25" name="Picture Placeholder 24">
            <a:extLst>
              <a:ext uri="{FF2B5EF4-FFF2-40B4-BE49-F238E27FC236}">
                <a16:creationId xmlns:a16="http://schemas.microsoft.com/office/drawing/2014/main" id="{0FA8B15F-409C-42C6-AFD3-76623F1320AD}"/>
              </a:ext>
            </a:extLst>
          </p:cNvPr>
          <p:cNvSpPr>
            <a:spLocks noGrp="1"/>
          </p:cNvSpPr>
          <p:nvPr>
            <p:ph type="pic" sz="quarter" idx="10" hasCustomPrompt="1"/>
          </p:nvPr>
        </p:nvSpPr>
        <p:spPr>
          <a:xfrm>
            <a:off x="6096000" y="0"/>
            <a:ext cx="6096000" cy="6858000"/>
          </a:xfrm>
        </p:spPr>
        <p:txBody>
          <a:bodyPr/>
          <a:lstStyle>
            <a:lvl1pPr marL="0" indent="0" algn="r">
              <a:buNone/>
              <a:defRPr/>
            </a:lvl1pPr>
          </a:lstStyle>
          <a:p>
            <a:r>
              <a:rPr lang="en-US" dirty="0"/>
              <a:t>[Insert Picture &amp; send to back]</a:t>
            </a:r>
          </a:p>
        </p:txBody>
      </p:sp>
      <p:sp>
        <p:nvSpPr>
          <p:cNvPr id="8" name="Freeform 5">
            <a:extLst>
              <a:ext uri="{FF2B5EF4-FFF2-40B4-BE49-F238E27FC236}">
                <a16:creationId xmlns:a16="http://schemas.microsoft.com/office/drawing/2014/main" id="{6A965BBD-D8D3-472C-9BAE-878491CA2DDA}"/>
              </a:ext>
            </a:extLst>
          </p:cNvPr>
          <p:cNvSpPr>
            <a:spLocks/>
          </p:cNvSpPr>
          <p:nvPr userDrawn="1"/>
        </p:nvSpPr>
        <p:spPr bwMode="auto">
          <a:xfrm>
            <a:off x="0" y="0"/>
            <a:ext cx="8359775" cy="6858000"/>
          </a:xfrm>
          <a:custGeom>
            <a:avLst/>
            <a:gdLst>
              <a:gd name="T0" fmla="*/ 0 w 5266"/>
              <a:gd name="T1" fmla="*/ 0 h 4320"/>
              <a:gd name="T2" fmla="*/ 0 w 5266"/>
              <a:gd name="T3" fmla="*/ 4320 h 4320"/>
              <a:gd name="T4" fmla="*/ 4882 w 5266"/>
              <a:gd name="T5" fmla="*/ 4320 h 4320"/>
              <a:gd name="T6" fmla="*/ 5266 w 5266"/>
              <a:gd name="T7" fmla="*/ 3049 h 4320"/>
              <a:gd name="T8" fmla="*/ 5266 w 5266"/>
              <a:gd name="T9" fmla="*/ 3049 h 4320"/>
              <a:gd name="T10" fmla="*/ 5210 w 5266"/>
              <a:gd name="T11" fmla="*/ 3009 h 4320"/>
              <a:gd name="T12" fmla="*/ 5155 w 5266"/>
              <a:gd name="T13" fmla="*/ 2966 h 4320"/>
              <a:gd name="T14" fmla="*/ 5101 w 5266"/>
              <a:gd name="T15" fmla="*/ 2923 h 4320"/>
              <a:gd name="T16" fmla="*/ 5049 w 5266"/>
              <a:gd name="T17" fmla="*/ 2878 h 4320"/>
              <a:gd name="T18" fmla="*/ 4998 w 5266"/>
              <a:gd name="T19" fmla="*/ 2831 h 4320"/>
              <a:gd name="T20" fmla="*/ 4949 w 5266"/>
              <a:gd name="T21" fmla="*/ 2783 h 4320"/>
              <a:gd name="T22" fmla="*/ 4900 w 5266"/>
              <a:gd name="T23" fmla="*/ 2734 h 4320"/>
              <a:gd name="T24" fmla="*/ 4854 w 5266"/>
              <a:gd name="T25" fmla="*/ 2683 h 4320"/>
              <a:gd name="T26" fmla="*/ 4809 w 5266"/>
              <a:gd name="T27" fmla="*/ 2631 h 4320"/>
              <a:gd name="T28" fmla="*/ 4765 w 5266"/>
              <a:gd name="T29" fmla="*/ 2576 h 4320"/>
              <a:gd name="T30" fmla="*/ 4722 w 5266"/>
              <a:gd name="T31" fmla="*/ 2522 h 4320"/>
              <a:gd name="T32" fmla="*/ 4683 w 5266"/>
              <a:gd name="T33" fmla="*/ 2466 h 4320"/>
              <a:gd name="T34" fmla="*/ 4644 w 5266"/>
              <a:gd name="T35" fmla="*/ 2408 h 4320"/>
              <a:gd name="T36" fmla="*/ 4606 w 5266"/>
              <a:gd name="T37" fmla="*/ 2348 h 4320"/>
              <a:gd name="T38" fmla="*/ 4570 w 5266"/>
              <a:gd name="T39" fmla="*/ 2288 h 4320"/>
              <a:gd name="T40" fmla="*/ 4537 w 5266"/>
              <a:gd name="T41" fmla="*/ 2228 h 4320"/>
              <a:gd name="T42" fmla="*/ 4505 w 5266"/>
              <a:gd name="T43" fmla="*/ 2166 h 4320"/>
              <a:gd name="T44" fmla="*/ 4475 w 5266"/>
              <a:gd name="T45" fmla="*/ 2102 h 4320"/>
              <a:gd name="T46" fmla="*/ 4447 w 5266"/>
              <a:gd name="T47" fmla="*/ 2038 h 4320"/>
              <a:gd name="T48" fmla="*/ 4421 w 5266"/>
              <a:gd name="T49" fmla="*/ 1973 h 4320"/>
              <a:gd name="T50" fmla="*/ 4396 w 5266"/>
              <a:gd name="T51" fmla="*/ 1905 h 4320"/>
              <a:gd name="T52" fmla="*/ 4374 w 5266"/>
              <a:gd name="T53" fmla="*/ 1838 h 4320"/>
              <a:gd name="T54" fmla="*/ 4353 w 5266"/>
              <a:gd name="T55" fmla="*/ 1770 h 4320"/>
              <a:gd name="T56" fmla="*/ 4334 w 5266"/>
              <a:gd name="T57" fmla="*/ 1701 h 4320"/>
              <a:gd name="T58" fmla="*/ 4317 w 5266"/>
              <a:gd name="T59" fmla="*/ 1631 h 4320"/>
              <a:gd name="T60" fmla="*/ 4304 w 5266"/>
              <a:gd name="T61" fmla="*/ 1562 h 4320"/>
              <a:gd name="T62" fmla="*/ 4291 w 5266"/>
              <a:gd name="T63" fmla="*/ 1489 h 4320"/>
              <a:gd name="T64" fmla="*/ 4282 w 5266"/>
              <a:gd name="T65" fmla="*/ 1418 h 4320"/>
              <a:gd name="T66" fmla="*/ 4274 w 5266"/>
              <a:gd name="T67" fmla="*/ 1344 h 4320"/>
              <a:gd name="T68" fmla="*/ 4267 w 5266"/>
              <a:gd name="T69" fmla="*/ 1271 h 4320"/>
              <a:gd name="T70" fmla="*/ 4265 w 5266"/>
              <a:gd name="T71" fmla="*/ 1198 h 4320"/>
              <a:gd name="T72" fmla="*/ 4263 w 5266"/>
              <a:gd name="T73" fmla="*/ 1123 h 4320"/>
              <a:gd name="T74" fmla="*/ 4263 w 5266"/>
              <a:gd name="T75" fmla="*/ 1123 h 4320"/>
              <a:gd name="T76" fmla="*/ 4265 w 5266"/>
              <a:gd name="T77" fmla="*/ 1046 h 4320"/>
              <a:gd name="T78" fmla="*/ 4269 w 5266"/>
              <a:gd name="T79" fmla="*/ 971 h 4320"/>
              <a:gd name="T80" fmla="*/ 4274 w 5266"/>
              <a:gd name="T81" fmla="*/ 898 h 4320"/>
              <a:gd name="T82" fmla="*/ 4282 w 5266"/>
              <a:gd name="T83" fmla="*/ 823 h 4320"/>
              <a:gd name="T84" fmla="*/ 4293 w 5266"/>
              <a:gd name="T85" fmla="*/ 750 h 4320"/>
              <a:gd name="T86" fmla="*/ 4304 w 5266"/>
              <a:gd name="T87" fmla="*/ 677 h 4320"/>
              <a:gd name="T88" fmla="*/ 4319 w 5266"/>
              <a:gd name="T89" fmla="*/ 606 h 4320"/>
              <a:gd name="T90" fmla="*/ 4336 w 5266"/>
              <a:gd name="T91" fmla="*/ 534 h 4320"/>
              <a:gd name="T92" fmla="*/ 4355 w 5266"/>
              <a:gd name="T93" fmla="*/ 465 h 4320"/>
              <a:gd name="T94" fmla="*/ 4377 w 5266"/>
              <a:gd name="T95" fmla="*/ 396 h 4320"/>
              <a:gd name="T96" fmla="*/ 4400 w 5266"/>
              <a:gd name="T97" fmla="*/ 326 h 4320"/>
              <a:gd name="T98" fmla="*/ 4424 w 5266"/>
              <a:gd name="T99" fmla="*/ 259 h 4320"/>
              <a:gd name="T100" fmla="*/ 4452 w 5266"/>
              <a:gd name="T101" fmla="*/ 193 h 4320"/>
              <a:gd name="T102" fmla="*/ 4481 w 5266"/>
              <a:gd name="T103" fmla="*/ 128 h 4320"/>
              <a:gd name="T104" fmla="*/ 4512 w 5266"/>
              <a:gd name="T105" fmla="*/ 64 h 4320"/>
              <a:gd name="T106" fmla="*/ 4544 w 5266"/>
              <a:gd name="T107" fmla="*/ 0 h 4320"/>
              <a:gd name="T108" fmla="*/ 0 w 5266"/>
              <a:gd name="T10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6" h="4320">
                <a:moveTo>
                  <a:pt x="0" y="0"/>
                </a:moveTo>
                <a:lnTo>
                  <a:pt x="0" y="4320"/>
                </a:lnTo>
                <a:lnTo>
                  <a:pt x="4882" y="4320"/>
                </a:lnTo>
                <a:lnTo>
                  <a:pt x="5266" y="3049"/>
                </a:lnTo>
                <a:lnTo>
                  <a:pt x="5266" y="3049"/>
                </a:lnTo>
                <a:lnTo>
                  <a:pt x="5210" y="3009"/>
                </a:lnTo>
                <a:lnTo>
                  <a:pt x="5155" y="2966"/>
                </a:lnTo>
                <a:lnTo>
                  <a:pt x="5101" y="2923"/>
                </a:lnTo>
                <a:lnTo>
                  <a:pt x="5049" y="2878"/>
                </a:lnTo>
                <a:lnTo>
                  <a:pt x="4998" y="2831"/>
                </a:lnTo>
                <a:lnTo>
                  <a:pt x="4949" y="2783"/>
                </a:lnTo>
                <a:lnTo>
                  <a:pt x="4900" y="2734"/>
                </a:lnTo>
                <a:lnTo>
                  <a:pt x="4854" y="2683"/>
                </a:lnTo>
                <a:lnTo>
                  <a:pt x="4809" y="2631"/>
                </a:lnTo>
                <a:lnTo>
                  <a:pt x="4765" y="2576"/>
                </a:lnTo>
                <a:lnTo>
                  <a:pt x="4722" y="2522"/>
                </a:lnTo>
                <a:lnTo>
                  <a:pt x="4683" y="2466"/>
                </a:lnTo>
                <a:lnTo>
                  <a:pt x="4644" y="2408"/>
                </a:lnTo>
                <a:lnTo>
                  <a:pt x="4606" y="2348"/>
                </a:lnTo>
                <a:lnTo>
                  <a:pt x="4570" y="2288"/>
                </a:lnTo>
                <a:lnTo>
                  <a:pt x="4537" y="2228"/>
                </a:lnTo>
                <a:lnTo>
                  <a:pt x="4505" y="2166"/>
                </a:lnTo>
                <a:lnTo>
                  <a:pt x="4475" y="2102"/>
                </a:lnTo>
                <a:lnTo>
                  <a:pt x="4447" y="2038"/>
                </a:lnTo>
                <a:lnTo>
                  <a:pt x="4421" y="1973"/>
                </a:lnTo>
                <a:lnTo>
                  <a:pt x="4396" y="1905"/>
                </a:lnTo>
                <a:lnTo>
                  <a:pt x="4374" y="1838"/>
                </a:lnTo>
                <a:lnTo>
                  <a:pt x="4353" y="1770"/>
                </a:lnTo>
                <a:lnTo>
                  <a:pt x="4334" y="1701"/>
                </a:lnTo>
                <a:lnTo>
                  <a:pt x="4317" y="1631"/>
                </a:lnTo>
                <a:lnTo>
                  <a:pt x="4304" y="1562"/>
                </a:lnTo>
                <a:lnTo>
                  <a:pt x="4291" y="1489"/>
                </a:lnTo>
                <a:lnTo>
                  <a:pt x="4282" y="1418"/>
                </a:lnTo>
                <a:lnTo>
                  <a:pt x="4274" y="1344"/>
                </a:lnTo>
                <a:lnTo>
                  <a:pt x="4267" y="1271"/>
                </a:lnTo>
                <a:lnTo>
                  <a:pt x="4265" y="1198"/>
                </a:lnTo>
                <a:lnTo>
                  <a:pt x="4263" y="1123"/>
                </a:lnTo>
                <a:lnTo>
                  <a:pt x="4263" y="1123"/>
                </a:lnTo>
                <a:lnTo>
                  <a:pt x="4265" y="1046"/>
                </a:lnTo>
                <a:lnTo>
                  <a:pt x="4269" y="971"/>
                </a:lnTo>
                <a:lnTo>
                  <a:pt x="4274" y="898"/>
                </a:lnTo>
                <a:lnTo>
                  <a:pt x="4282" y="823"/>
                </a:lnTo>
                <a:lnTo>
                  <a:pt x="4293" y="750"/>
                </a:lnTo>
                <a:lnTo>
                  <a:pt x="4304" y="677"/>
                </a:lnTo>
                <a:lnTo>
                  <a:pt x="4319" y="606"/>
                </a:lnTo>
                <a:lnTo>
                  <a:pt x="4336" y="534"/>
                </a:lnTo>
                <a:lnTo>
                  <a:pt x="4355" y="465"/>
                </a:lnTo>
                <a:lnTo>
                  <a:pt x="4377" y="396"/>
                </a:lnTo>
                <a:lnTo>
                  <a:pt x="4400" y="326"/>
                </a:lnTo>
                <a:lnTo>
                  <a:pt x="4424" y="259"/>
                </a:lnTo>
                <a:lnTo>
                  <a:pt x="4452" y="193"/>
                </a:lnTo>
                <a:lnTo>
                  <a:pt x="4481" y="128"/>
                </a:lnTo>
                <a:lnTo>
                  <a:pt x="4512" y="64"/>
                </a:lnTo>
                <a:lnTo>
                  <a:pt x="4544"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1524000" y="2026481"/>
            <a:ext cx="4572000" cy="2387600"/>
          </a:xfrm>
        </p:spPr>
        <p:txBody>
          <a:bodyPr anchor="b">
            <a:normAutofit/>
          </a:bodyPr>
          <a:lstStyle>
            <a:lvl1pPr algn="l">
              <a:defRPr sz="5500">
                <a:solidFill>
                  <a:schemeClr val="tx1">
                    <a:lumMod val="20000"/>
                    <a:lumOff val="8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1524000" y="5430840"/>
            <a:ext cx="4572000"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0" y="4819954"/>
            <a:ext cx="8362277" cy="4910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1524000" y="5800299"/>
            <a:ext cx="4572000"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Tree>
    <p:extLst>
      <p:ext uri="{BB962C8B-B14F-4D97-AF65-F5344CB8AC3E}">
        <p14:creationId xmlns:p14="http://schemas.microsoft.com/office/powerpoint/2010/main" val="774745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FA8B15F-409C-42C6-AFD3-76623F1320AD}"/>
              </a:ext>
            </a:extLst>
          </p:cNvPr>
          <p:cNvSpPr>
            <a:spLocks noGrp="1"/>
          </p:cNvSpPr>
          <p:nvPr>
            <p:ph type="pic" sz="quarter" idx="10" hasCustomPrompt="1"/>
          </p:nvPr>
        </p:nvSpPr>
        <p:spPr>
          <a:xfrm>
            <a:off x="6096000" y="0"/>
            <a:ext cx="6096000" cy="6858000"/>
          </a:xfrm>
        </p:spPr>
        <p:txBody>
          <a:bodyPr/>
          <a:lstStyle>
            <a:lvl1pPr marL="0" indent="0" algn="r">
              <a:buNone/>
              <a:defRPr/>
            </a:lvl1pPr>
          </a:lstStyle>
          <a:p>
            <a:r>
              <a:rPr lang="en-US" dirty="0"/>
              <a:t>[Insert Picture &amp; send to back]</a:t>
            </a:r>
          </a:p>
        </p:txBody>
      </p:sp>
      <p:sp>
        <p:nvSpPr>
          <p:cNvPr id="8" name="Freeform 5">
            <a:extLst>
              <a:ext uri="{FF2B5EF4-FFF2-40B4-BE49-F238E27FC236}">
                <a16:creationId xmlns:a16="http://schemas.microsoft.com/office/drawing/2014/main" id="{6A965BBD-D8D3-472C-9BAE-878491CA2DDA}"/>
              </a:ext>
            </a:extLst>
          </p:cNvPr>
          <p:cNvSpPr>
            <a:spLocks/>
          </p:cNvSpPr>
          <p:nvPr userDrawn="1"/>
        </p:nvSpPr>
        <p:spPr bwMode="auto">
          <a:xfrm>
            <a:off x="0" y="0"/>
            <a:ext cx="8359775" cy="6858000"/>
          </a:xfrm>
          <a:custGeom>
            <a:avLst/>
            <a:gdLst>
              <a:gd name="T0" fmla="*/ 0 w 5266"/>
              <a:gd name="T1" fmla="*/ 0 h 4320"/>
              <a:gd name="T2" fmla="*/ 0 w 5266"/>
              <a:gd name="T3" fmla="*/ 4320 h 4320"/>
              <a:gd name="T4" fmla="*/ 4882 w 5266"/>
              <a:gd name="T5" fmla="*/ 4320 h 4320"/>
              <a:gd name="T6" fmla="*/ 5266 w 5266"/>
              <a:gd name="T7" fmla="*/ 3049 h 4320"/>
              <a:gd name="T8" fmla="*/ 5266 w 5266"/>
              <a:gd name="T9" fmla="*/ 3049 h 4320"/>
              <a:gd name="T10" fmla="*/ 5210 w 5266"/>
              <a:gd name="T11" fmla="*/ 3009 h 4320"/>
              <a:gd name="T12" fmla="*/ 5155 w 5266"/>
              <a:gd name="T13" fmla="*/ 2966 h 4320"/>
              <a:gd name="T14" fmla="*/ 5101 w 5266"/>
              <a:gd name="T15" fmla="*/ 2923 h 4320"/>
              <a:gd name="T16" fmla="*/ 5049 w 5266"/>
              <a:gd name="T17" fmla="*/ 2878 h 4320"/>
              <a:gd name="T18" fmla="*/ 4998 w 5266"/>
              <a:gd name="T19" fmla="*/ 2831 h 4320"/>
              <a:gd name="T20" fmla="*/ 4949 w 5266"/>
              <a:gd name="T21" fmla="*/ 2783 h 4320"/>
              <a:gd name="T22" fmla="*/ 4900 w 5266"/>
              <a:gd name="T23" fmla="*/ 2734 h 4320"/>
              <a:gd name="T24" fmla="*/ 4854 w 5266"/>
              <a:gd name="T25" fmla="*/ 2683 h 4320"/>
              <a:gd name="T26" fmla="*/ 4809 w 5266"/>
              <a:gd name="T27" fmla="*/ 2631 h 4320"/>
              <a:gd name="T28" fmla="*/ 4765 w 5266"/>
              <a:gd name="T29" fmla="*/ 2576 h 4320"/>
              <a:gd name="T30" fmla="*/ 4722 w 5266"/>
              <a:gd name="T31" fmla="*/ 2522 h 4320"/>
              <a:gd name="T32" fmla="*/ 4683 w 5266"/>
              <a:gd name="T33" fmla="*/ 2466 h 4320"/>
              <a:gd name="T34" fmla="*/ 4644 w 5266"/>
              <a:gd name="T35" fmla="*/ 2408 h 4320"/>
              <a:gd name="T36" fmla="*/ 4606 w 5266"/>
              <a:gd name="T37" fmla="*/ 2348 h 4320"/>
              <a:gd name="T38" fmla="*/ 4570 w 5266"/>
              <a:gd name="T39" fmla="*/ 2288 h 4320"/>
              <a:gd name="T40" fmla="*/ 4537 w 5266"/>
              <a:gd name="T41" fmla="*/ 2228 h 4320"/>
              <a:gd name="T42" fmla="*/ 4505 w 5266"/>
              <a:gd name="T43" fmla="*/ 2166 h 4320"/>
              <a:gd name="T44" fmla="*/ 4475 w 5266"/>
              <a:gd name="T45" fmla="*/ 2102 h 4320"/>
              <a:gd name="T46" fmla="*/ 4447 w 5266"/>
              <a:gd name="T47" fmla="*/ 2038 h 4320"/>
              <a:gd name="T48" fmla="*/ 4421 w 5266"/>
              <a:gd name="T49" fmla="*/ 1973 h 4320"/>
              <a:gd name="T50" fmla="*/ 4396 w 5266"/>
              <a:gd name="T51" fmla="*/ 1905 h 4320"/>
              <a:gd name="T52" fmla="*/ 4374 w 5266"/>
              <a:gd name="T53" fmla="*/ 1838 h 4320"/>
              <a:gd name="T54" fmla="*/ 4353 w 5266"/>
              <a:gd name="T55" fmla="*/ 1770 h 4320"/>
              <a:gd name="T56" fmla="*/ 4334 w 5266"/>
              <a:gd name="T57" fmla="*/ 1701 h 4320"/>
              <a:gd name="T58" fmla="*/ 4317 w 5266"/>
              <a:gd name="T59" fmla="*/ 1631 h 4320"/>
              <a:gd name="T60" fmla="*/ 4304 w 5266"/>
              <a:gd name="T61" fmla="*/ 1562 h 4320"/>
              <a:gd name="T62" fmla="*/ 4291 w 5266"/>
              <a:gd name="T63" fmla="*/ 1489 h 4320"/>
              <a:gd name="T64" fmla="*/ 4282 w 5266"/>
              <a:gd name="T65" fmla="*/ 1418 h 4320"/>
              <a:gd name="T66" fmla="*/ 4274 w 5266"/>
              <a:gd name="T67" fmla="*/ 1344 h 4320"/>
              <a:gd name="T68" fmla="*/ 4267 w 5266"/>
              <a:gd name="T69" fmla="*/ 1271 h 4320"/>
              <a:gd name="T70" fmla="*/ 4265 w 5266"/>
              <a:gd name="T71" fmla="*/ 1198 h 4320"/>
              <a:gd name="T72" fmla="*/ 4263 w 5266"/>
              <a:gd name="T73" fmla="*/ 1123 h 4320"/>
              <a:gd name="T74" fmla="*/ 4263 w 5266"/>
              <a:gd name="T75" fmla="*/ 1123 h 4320"/>
              <a:gd name="T76" fmla="*/ 4265 w 5266"/>
              <a:gd name="T77" fmla="*/ 1046 h 4320"/>
              <a:gd name="T78" fmla="*/ 4269 w 5266"/>
              <a:gd name="T79" fmla="*/ 971 h 4320"/>
              <a:gd name="T80" fmla="*/ 4274 w 5266"/>
              <a:gd name="T81" fmla="*/ 898 h 4320"/>
              <a:gd name="T82" fmla="*/ 4282 w 5266"/>
              <a:gd name="T83" fmla="*/ 823 h 4320"/>
              <a:gd name="T84" fmla="*/ 4293 w 5266"/>
              <a:gd name="T85" fmla="*/ 750 h 4320"/>
              <a:gd name="T86" fmla="*/ 4304 w 5266"/>
              <a:gd name="T87" fmla="*/ 677 h 4320"/>
              <a:gd name="T88" fmla="*/ 4319 w 5266"/>
              <a:gd name="T89" fmla="*/ 606 h 4320"/>
              <a:gd name="T90" fmla="*/ 4336 w 5266"/>
              <a:gd name="T91" fmla="*/ 534 h 4320"/>
              <a:gd name="T92" fmla="*/ 4355 w 5266"/>
              <a:gd name="T93" fmla="*/ 465 h 4320"/>
              <a:gd name="T94" fmla="*/ 4377 w 5266"/>
              <a:gd name="T95" fmla="*/ 396 h 4320"/>
              <a:gd name="T96" fmla="*/ 4400 w 5266"/>
              <a:gd name="T97" fmla="*/ 326 h 4320"/>
              <a:gd name="T98" fmla="*/ 4424 w 5266"/>
              <a:gd name="T99" fmla="*/ 259 h 4320"/>
              <a:gd name="T100" fmla="*/ 4452 w 5266"/>
              <a:gd name="T101" fmla="*/ 193 h 4320"/>
              <a:gd name="T102" fmla="*/ 4481 w 5266"/>
              <a:gd name="T103" fmla="*/ 128 h 4320"/>
              <a:gd name="T104" fmla="*/ 4512 w 5266"/>
              <a:gd name="T105" fmla="*/ 64 h 4320"/>
              <a:gd name="T106" fmla="*/ 4544 w 5266"/>
              <a:gd name="T107" fmla="*/ 0 h 4320"/>
              <a:gd name="T108" fmla="*/ 0 w 5266"/>
              <a:gd name="T10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6" h="4320">
                <a:moveTo>
                  <a:pt x="0" y="0"/>
                </a:moveTo>
                <a:lnTo>
                  <a:pt x="0" y="4320"/>
                </a:lnTo>
                <a:lnTo>
                  <a:pt x="4882" y="4320"/>
                </a:lnTo>
                <a:lnTo>
                  <a:pt x="5266" y="3049"/>
                </a:lnTo>
                <a:lnTo>
                  <a:pt x="5266" y="3049"/>
                </a:lnTo>
                <a:lnTo>
                  <a:pt x="5210" y="3009"/>
                </a:lnTo>
                <a:lnTo>
                  <a:pt x="5155" y="2966"/>
                </a:lnTo>
                <a:lnTo>
                  <a:pt x="5101" y="2923"/>
                </a:lnTo>
                <a:lnTo>
                  <a:pt x="5049" y="2878"/>
                </a:lnTo>
                <a:lnTo>
                  <a:pt x="4998" y="2831"/>
                </a:lnTo>
                <a:lnTo>
                  <a:pt x="4949" y="2783"/>
                </a:lnTo>
                <a:lnTo>
                  <a:pt x="4900" y="2734"/>
                </a:lnTo>
                <a:lnTo>
                  <a:pt x="4854" y="2683"/>
                </a:lnTo>
                <a:lnTo>
                  <a:pt x="4809" y="2631"/>
                </a:lnTo>
                <a:lnTo>
                  <a:pt x="4765" y="2576"/>
                </a:lnTo>
                <a:lnTo>
                  <a:pt x="4722" y="2522"/>
                </a:lnTo>
                <a:lnTo>
                  <a:pt x="4683" y="2466"/>
                </a:lnTo>
                <a:lnTo>
                  <a:pt x="4644" y="2408"/>
                </a:lnTo>
                <a:lnTo>
                  <a:pt x="4606" y="2348"/>
                </a:lnTo>
                <a:lnTo>
                  <a:pt x="4570" y="2288"/>
                </a:lnTo>
                <a:lnTo>
                  <a:pt x="4537" y="2228"/>
                </a:lnTo>
                <a:lnTo>
                  <a:pt x="4505" y="2166"/>
                </a:lnTo>
                <a:lnTo>
                  <a:pt x="4475" y="2102"/>
                </a:lnTo>
                <a:lnTo>
                  <a:pt x="4447" y="2038"/>
                </a:lnTo>
                <a:lnTo>
                  <a:pt x="4421" y="1973"/>
                </a:lnTo>
                <a:lnTo>
                  <a:pt x="4396" y="1905"/>
                </a:lnTo>
                <a:lnTo>
                  <a:pt x="4374" y="1838"/>
                </a:lnTo>
                <a:lnTo>
                  <a:pt x="4353" y="1770"/>
                </a:lnTo>
                <a:lnTo>
                  <a:pt x="4334" y="1701"/>
                </a:lnTo>
                <a:lnTo>
                  <a:pt x="4317" y="1631"/>
                </a:lnTo>
                <a:lnTo>
                  <a:pt x="4304" y="1562"/>
                </a:lnTo>
                <a:lnTo>
                  <a:pt x="4291" y="1489"/>
                </a:lnTo>
                <a:lnTo>
                  <a:pt x="4282" y="1418"/>
                </a:lnTo>
                <a:lnTo>
                  <a:pt x="4274" y="1344"/>
                </a:lnTo>
                <a:lnTo>
                  <a:pt x="4267" y="1271"/>
                </a:lnTo>
                <a:lnTo>
                  <a:pt x="4265" y="1198"/>
                </a:lnTo>
                <a:lnTo>
                  <a:pt x="4263" y="1123"/>
                </a:lnTo>
                <a:lnTo>
                  <a:pt x="4263" y="1123"/>
                </a:lnTo>
                <a:lnTo>
                  <a:pt x="4265" y="1046"/>
                </a:lnTo>
                <a:lnTo>
                  <a:pt x="4269" y="971"/>
                </a:lnTo>
                <a:lnTo>
                  <a:pt x="4274" y="898"/>
                </a:lnTo>
                <a:lnTo>
                  <a:pt x="4282" y="823"/>
                </a:lnTo>
                <a:lnTo>
                  <a:pt x="4293" y="750"/>
                </a:lnTo>
                <a:lnTo>
                  <a:pt x="4304" y="677"/>
                </a:lnTo>
                <a:lnTo>
                  <a:pt x="4319" y="606"/>
                </a:lnTo>
                <a:lnTo>
                  <a:pt x="4336" y="534"/>
                </a:lnTo>
                <a:lnTo>
                  <a:pt x="4355" y="465"/>
                </a:lnTo>
                <a:lnTo>
                  <a:pt x="4377" y="396"/>
                </a:lnTo>
                <a:lnTo>
                  <a:pt x="4400" y="326"/>
                </a:lnTo>
                <a:lnTo>
                  <a:pt x="4424" y="259"/>
                </a:lnTo>
                <a:lnTo>
                  <a:pt x="4452" y="193"/>
                </a:lnTo>
                <a:lnTo>
                  <a:pt x="4481" y="128"/>
                </a:lnTo>
                <a:lnTo>
                  <a:pt x="4512" y="64"/>
                </a:lnTo>
                <a:lnTo>
                  <a:pt x="4544"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1524000" y="2026481"/>
            <a:ext cx="4572000" cy="2387600"/>
          </a:xfrm>
        </p:spPr>
        <p:txBody>
          <a:bodyPr anchor="b">
            <a:normAutofit/>
          </a:bodyPr>
          <a:lstStyle>
            <a:lvl1pPr algn="l">
              <a:defRPr sz="5500">
                <a:solidFill>
                  <a:schemeClr val="tx1">
                    <a:lumMod val="20000"/>
                    <a:lumOff val="8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1524000" y="5430840"/>
            <a:ext cx="4572000"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0" y="4819954"/>
            <a:ext cx="8362277" cy="4910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1524000" y="5800299"/>
            <a:ext cx="4572000"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Tree>
    <p:extLst>
      <p:ext uri="{BB962C8B-B14F-4D97-AF65-F5344CB8AC3E}">
        <p14:creationId xmlns:p14="http://schemas.microsoft.com/office/powerpoint/2010/main" val="15222392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lumMod val="20000"/>
                    <a:lumOff val="8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4" name="Rectangle 3"/>
          <p:cNvSpPr/>
          <p:nvPr userDrawn="1"/>
        </p:nvSpPr>
        <p:spPr>
          <a:xfrm>
            <a:off x="6716068" y="0"/>
            <a:ext cx="3504378"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0" y="4861367"/>
            <a:ext cx="4678326"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027514" y="1167419"/>
            <a:ext cx="6813387" cy="445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aptop"/>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5376" y="1023940"/>
            <a:ext cx="8665761" cy="5116430"/>
          </a:xfrm>
          <a:prstGeom prst="rect">
            <a:avLst/>
          </a:prstGeom>
        </p:spPr>
      </p:pic>
    </p:spTree>
    <p:extLst>
      <p:ext uri="{BB962C8B-B14F-4D97-AF65-F5344CB8AC3E}">
        <p14:creationId xmlns:p14="http://schemas.microsoft.com/office/powerpoint/2010/main" val="34897253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167418"/>
            <a:ext cx="12192000" cy="5690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accent1">
                    <a:lumMod val="50000"/>
                  </a:schemeClr>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4" name="Rectangle 3"/>
          <p:cNvSpPr/>
          <p:nvPr userDrawn="1"/>
        </p:nvSpPr>
        <p:spPr>
          <a:xfrm>
            <a:off x="6716068" y="0"/>
            <a:ext cx="3504378" cy="5810491"/>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9137" y="1433191"/>
            <a:ext cx="8048625" cy="4748110"/>
          </a:xfrm>
          <a:prstGeom prst="rect">
            <a:avLst/>
          </a:prstGeom>
        </p:spPr>
      </p:pic>
    </p:spTree>
    <p:extLst>
      <p:ext uri="{BB962C8B-B14F-4D97-AF65-F5344CB8AC3E}">
        <p14:creationId xmlns:p14="http://schemas.microsoft.com/office/powerpoint/2010/main" val="2997537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defRPr>
            </a:lvl1pPr>
          </a:lstStyle>
          <a:p>
            <a:r>
              <a:rPr lang="en-US" dirty="0"/>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725568"/>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9137" y="1433191"/>
            <a:ext cx="8048625" cy="4748110"/>
          </a:xfrm>
          <a:prstGeom prst="rect">
            <a:avLst/>
          </a:prstGeom>
        </p:spPr>
      </p:pic>
    </p:spTree>
    <p:extLst>
      <p:ext uri="{BB962C8B-B14F-4D97-AF65-F5344CB8AC3E}">
        <p14:creationId xmlns:p14="http://schemas.microsoft.com/office/powerpoint/2010/main" val="176891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83766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defRPr>
            </a:lvl1pPr>
          </a:lstStyle>
          <a:p>
            <a:r>
              <a:rPr lang="en-US" dirty="0"/>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9137" y="1433191"/>
            <a:ext cx="8048625" cy="4748110"/>
          </a:xfrm>
          <a:prstGeom prst="rect">
            <a:avLst/>
          </a:prstGeom>
        </p:spPr>
      </p:pic>
    </p:spTree>
    <p:extLst>
      <p:ext uri="{BB962C8B-B14F-4D97-AF65-F5344CB8AC3E}">
        <p14:creationId xmlns:p14="http://schemas.microsoft.com/office/powerpoint/2010/main" val="34123807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hon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7457" y="673355"/>
            <a:ext cx="4135262" cy="6272588"/>
          </a:xfrm>
          <a:prstGeom prst="rect">
            <a:avLst/>
          </a:prstGeom>
        </p:spPr>
      </p:pic>
    </p:spTree>
    <p:extLst>
      <p:ext uri="{BB962C8B-B14F-4D97-AF65-F5344CB8AC3E}">
        <p14:creationId xmlns:p14="http://schemas.microsoft.com/office/powerpoint/2010/main" val="2210360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hon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7457" y="673355"/>
            <a:ext cx="4135262" cy="6272588"/>
          </a:xfrm>
          <a:prstGeom prst="rect">
            <a:avLst/>
          </a:prstGeom>
        </p:spPr>
      </p:pic>
    </p:spTree>
    <p:extLst>
      <p:ext uri="{BB962C8B-B14F-4D97-AF65-F5344CB8AC3E}">
        <p14:creationId xmlns:p14="http://schemas.microsoft.com/office/powerpoint/2010/main" val="38060445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1" y="1"/>
            <a:ext cx="12191999" cy="489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300942" y="1610257"/>
            <a:ext cx="4201610" cy="2802085"/>
          </a:xfrm>
        </p:spPr>
        <p:txBody>
          <a:bodyPr anchor="b">
            <a:normAutofit/>
          </a:bodyPr>
          <a:lstStyle>
            <a:lvl1pPr algn="l">
              <a:defRPr sz="55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3224928" y="5186460"/>
            <a:ext cx="3345656" cy="369459"/>
          </a:xfrm>
        </p:spPr>
        <p:txBody>
          <a:bodyPr>
            <a:normAutofit/>
          </a:bodyPr>
          <a:lstStyle>
            <a:lvl1pPr marL="0" indent="0" algn="r">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869408"/>
            <a:ext cx="12292315" cy="92601"/>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3224928" y="5622565"/>
            <a:ext cx="3345656" cy="422275"/>
          </a:xfrm>
        </p:spPr>
        <p:txBody>
          <a:bodyPr>
            <a:normAutofit/>
          </a:bodyPr>
          <a:lstStyle>
            <a:lvl1pPr marL="0" indent="0" algn="r">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11" name="Rectangle 10"/>
          <p:cNvSpPr/>
          <p:nvPr userDrawn="1"/>
        </p:nvSpPr>
        <p:spPr>
          <a:xfrm>
            <a:off x="7329948" y="1925147"/>
            <a:ext cx="3642852" cy="493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hon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7457" y="673355"/>
            <a:ext cx="4135262" cy="6272588"/>
          </a:xfrm>
          <a:prstGeom prst="rect">
            <a:avLst/>
          </a:prstGeom>
        </p:spPr>
      </p:pic>
    </p:spTree>
    <p:extLst>
      <p:ext uri="{BB962C8B-B14F-4D97-AF65-F5344CB8AC3E}">
        <p14:creationId xmlns:p14="http://schemas.microsoft.com/office/powerpoint/2010/main" val="39424696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Tree>
    <p:extLst>
      <p:ext uri="{BB962C8B-B14F-4D97-AF65-F5344CB8AC3E}">
        <p14:creationId xmlns:p14="http://schemas.microsoft.com/office/powerpoint/2010/main" val="9606294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dirty="0"/>
              <a:t>Click to edit</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923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bg1"/>
                </a:solidFill>
              </a:defRPr>
            </a:lvl1pPr>
          </a:lstStyle>
          <a:p>
            <a:r>
              <a:rPr lang="en-US" dirty="0"/>
              <a:t>Click to edit</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4005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dirty="0"/>
              <a:t>Click to edit</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7784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Tree>
    <p:extLst>
      <p:ext uri="{BB962C8B-B14F-4D97-AF65-F5344CB8AC3E}">
        <p14:creationId xmlns:p14="http://schemas.microsoft.com/office/powerpoint/2010/main" val="23537262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579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24723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ection Cher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5"/>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chemeClr val="accent5">
                  <a:lumMod val="40000"/>
                  <a:lumOff val="60000"/>
                </a:schemeClr>
              </a:buClr>
              <a:defRPr/>
            </a:lvl1pPr>
            <a:lvl2pPr>
              <a:buClr>
                <a:schemeClr val="accent5">
                  <a:lumMod val="40000"/>
                  <a:lumOff val="60000"/>
                </a:schemeClr>
              </a:buClr>
              <a:defRPr/>
            </a:lvl2pPr>
            <a:lvl3pPr>
              <a:buClr>
                <a:schemeClr val="accent5">
                  <a:lumMod val="40000"/>
                  <a:lumOff val="60000"/>
                </a:schemeClr>
              </a:buClr>
              <a:defRPr/>
            </a:lvl3pPr>
            <a:lvl4pPr>
              <a:buClr>
                <a:schemeClr val="accent5">
                  <a:lumMod val="40000"/>
                  <a:lumOff val="60000"/>
                </a:schemeClr>
              </a:buClr>
              <a:defRPr/>
            </a:lvl4pPr>
            <a:lvl5pPr>
              <a:buClr>
                <a:schemeClr val="accent5">
                  <a:lumMod val="40000"/>
                  <a:lumOff val="6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Tree>
    <p:extLst>
      <p:ext uri="{BB962C8B-B14F-4D97-AF65-F5344CB8AC3E}">
        <p14:creationId xmlns:p14="http://schemas.microsoft.com/office/powerpoint/2010/main" val="38880353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Section Cher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5"/>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066800" y="2254827"/>
            <a:ext cx="4791740" cy="3922136"/>
          </a:xfrm>
        </p:spPr>
        <p:txBody>
          <a:bodyPr/>
          <a:lstStyle>
            <a:lvl1pPr>
              <a:buClr>
                <a:schemeClr val="accent5">
                  <a:lumMod val="40000"/>
                  <a:lumOff val="60000"/>
                </a:schemeClr>
              </a:buClr>
              <a:defRPr/>
            </a:lvl1pPr>
            <a:lvl2pPr>
              <a:buClr>
                <a:schemeClr val="accent5">
                  <a:lumMod val="40000"/>
                  <a:lumOff val="60000"/>
                </a:schemeClr>
              </a:buClr>
              <a:defRPr/>
            </a:lvl2pPr>
            <a:lvl3pPr>
              <a:buClr>
                <a:schemeClr val="accent5">
                  <a:lumMod val="40000"/>
                  <a:lumOff val="60000"/>
                </a:schemeClr>
              </a:buClr>
              <a:defRPr/>
            </a:lvl3pPr>
            <a:lvl4pPr>
              <a:buClr>
                <a:schemeClr val="accent5">
                  <a:lumMod val="40000"/>
                  <a:lumOff val="60000"/>
                </a:schemeClr>
              </a:buClr>
              <a:defRPr/>
            </a:lvl4pPr>
            <a:lvl5pPr>
              <a:buClr>
                <a:schemeClr val="accent5">
                  <a:lumMod val="40000"/>
                  <a:lumOff val="6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p:nvPr>
        </p:nvSpPr>
        <p:spPr>
          <a:xfrm>
            <a:off x="6167556" y="2243641"/>
            <a:ext cx="4957643" cy="3922136"/>
          </a:xfrm>
        </p:spPr>
        <p:txBody>
          <a:bodyPr/>
          <a:lstStyle>
            <a:lvl1pPr>
              <a:buClr>
                <a:schemeClr val="accent5">
                  <a:lumMod val="40000"/>
                  <a:lumOff val="60000"/>
                </a:schemeClr>
              </a:buClr>
              <a:defRPr/>
            </a:lvl1pPr>
            <a:lvl2pPr>
              <a:buClr>
                <a:schemeClr val="accent5">
                  <a:lumMod val="40000"/>
                  <a:lumOff val="60000"/>
                </a:schemeClr>
              </a:buClr>
              <a:defRPr/>
            </a:lvl2pPr>
            <a:lvl3pPr>
              <a:buClr>
                <a:schemeClr val="accent5">
                  <a:lumMod val="40000"/>
                  <a:lumOff val="60000"/>
                </a:schemeClr>
              </a:buClr>
              <a:defRPr/>
            </a:lvl3pPr>
            <a:lvl4pPr>
              <a:buClr>
                <a:schemeClr val="accent5">
                  <a:lumMod val="40000"/>
                  <a:lumOff val="60000"/>
                </a:schemeClr>
              </a:buClr>
              <a:defRPr/>
            </a:lvl4pPr>
            <a:lvl5pPr>
              <a:buClr>
                <a:schemeClr val="accent5">
                  <a:lumMod val="40000"/>
                  <a:lumOff val="6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89251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Section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6"/>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chemeClr val="accent6">
                  <a:lumMod val="40000"/>
                  <a:lumOff val="60000"/>
                </a:schemeClr>
              </a:buClr>
              <a:defRPr/>
            </a:lvl1pPr>
            <a:lvl2pPr>
              <a:buClr>
                <a:schemeClr val="accent6">
                  <a:lumMod val="40000"/>
                  <a:lumOff val="60000"/>
                </a:schemeClr>
              </a:buClr>
              <a:defRPr/>
            </a:lvl2pPr>
            <a:lvl3pPr>
              <a:buClr>
                <a:schemeClr val="accent6">
                  <a:lumMod val="40000"/>
                  <a:lumOff val="60000"/>
                </a:schemeClr>
              </a:buClr>
              <a:defRPr/>
            </a:lvl3pPr>
            <a:lvl4pPr>
              <a:buClr>
                <a:schemeClr val="accent6">
                  <a:lumMod val="40000"/>
                  <a:lumOff val="60000"/>
                </a:schemeClr>
              </a:buClr>
              <a:defRPr/>
            </a:lvl4pPr>
            <a:lvl5pPr>
              <a:buClr>
                <a:schemeClr val="accent6">
                  <a:lumMod val="40000"/>
                  <a:lumOff val="6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Tree>
    <p:extLst>
      <p:ext uri="{BB962C8B-B14F-4D97-AF65-F5344CB8AC3E}">
        <p14:creationId xmlns:p14="http://schemas.microsoft.com/office/powerpoint/2010/main" val="8949583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Section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6"/>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066800" y="2254827"/>
            <a:ext cx="4789990" cy="3922136"/>
          </a:xfrm>
        </p:spPr>
        <p:txBody>
          <a:bodyPr/>
          <a:lstStyle>
            <a:lvl1pPr>
              <a:buClr>
                <a:schemeClr val="accent6">
                  <a:lumMod val="40000"/>
                  <a:lumOff val="60000"/>
                </a:schemeClr>
              </a:buClr>
              <a:defRPr/>
            </a:lvl1pPr>
            <a:lvl2pPr>
              <a:buClr>
                <a:schemeClr val="accent6">
                  <a:lumMod val="40000"/>
                  <a:lumOff val="60000"/>
                </a:schemeClr>
              </a:buClr>
              <a:defRPr/>
            </a:lvl2pPr>
            <a:lvl3pPr>
              <a:buClr>
                <a:schemeClr val="accent6">
                  <a:lumMod val="40000"/>
                  <a:lumOff val="60000"/>
                </a:schemeClr>
              </a:buClr>
              <a:defRPr/>
            </a:lvl3pPr>
            <a:lvl4pPr>
              <a:buClr>
                <a:schemeClr val="accent6">
                  <a:lumMod val="40000"/>
                  <a:lumOff val="60000"/>
                </a:schemeClr>
              </a:buClr>
              <a:defRPr/>
            </a:lvl4pPr>
            <a:lvl5pPr>
              <a:buClr>
                <a:schemeClr val="accent6">
                  <a:lumMod val="40000"/>
                  <a:lumOff val="6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9" name="Content Placeholder 2">
            <a:extLst>
              <a:ext uri="{FF2B5EF4-FFF2-40B4-BE49-F238E27FC236}">
                <a16:creationId xmlns:a16="http://schemas.microsoft.com/office/drawing/2014/main" id="{9809B8B1-BEA4-400F-985B-DEF0895F4182}"/>
              </a:ext>
            </a:extLst>
          </p:cNvPr>
          <p:cNvSpPr>
            <a:spLocks noGrp="1"/>
          </p:cNvSpPr>
          <p:nvPr>
            <p:ph idx="13"/>
          </p:nvPr>
        </p:nvSpPr>
        <p:spPr>
          <a:xfrm>
            <a:off x="6179940" y="2254827"/>
            <a:ext cx="4945260" cy="3922136"/>
          </a:xfrm>
        </p:spPr>
        <p:txBody>
          <a:bodyPr/>
          <a:lstStyle>
            <a:lvl1pPr>
              <a:buClr>
                <a:schemeClr val="accent6">
                  <a:lumMod val="40000"/>
                  <a:lumOff val="60000"/>
                </a:schemeClr>
              </a:buClr>
              <a:defRPr/>
            </a:lvl1pPr>
            <a:lvl2pPr>
              <a:buClr>
                <a:schemeClr val="accent6">
                  <a:lumMod val="40000"/>
                  <a:lumOff val="60000"/>
                </a:schemeClr>
              </a:buClr>
              <a:defRPr/>
            </a:lvl2pPr>
            <a:lvl3pPr>
              <a:buClr>
                <a:schemeClr val="accent6">
                  <a:lumMod val="40000"/>
                  <a:lumOff val="60000"/>
                </a:schemeClr>
              </a:buClr>
              <a:defRPr/>
            </a:lvl3pPr>
            <a:lvl4pPr>
              <a:buClr>
                <a:schemeClr val="accent6">
                  <a:lumMod val="40000"/>
                  <a:lumOff val="60000"/>
                </a:schemeClr>
              </a:buClr>
              <a:defRPr/>
            </a:lvl4pPr>
            <a:lvl5pPr>
              <a:buClr>
                <a:schemeClr val="accent6">
                  <a:lumMod val="40000"/>
                  <a:lumOff val="6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08776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6239B4"/>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rgbClr val="B39CE0"/>
              </a:buClr>
              <a:defRPr/>
            </a:lvl1pPr>
            <a:lvl2pPr>
              <a:buClr>
                <a:srgbClr val="B39CE0"/>
              </a:buClr>
              <a:defRPr/>
            </a:lvl2pPr>
            <a:lvl3pPr>
              <a:buClr>
                <a:srgbClr val="B39CE0"/>
              </a:buClr>
              <a:defRPr/>
            </a:lvl3pPr>
            <a:lvl4pPr>
              <a:buClr>
                <a:srgbClr val="B39CE0"/>
              </a:buClr>
              <a:defRPr/>
            </a:lvl4pPr>
            <a:lvl5pPr>
              <a:buClr>
                <a:srgbClr val="B39CE0"/>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rgbClr val="6239B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Tree>
    <p:extLst>
      <p:ext uri="{BB962C8B-B14F-4D97-AF65-F5344CB8AC3E}">
        <p14:creationId xmlns:p14="http://schemas.microsoft.com/office/powerpoint/2010/main" val="20202308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Sec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6239B4"/>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066800" y="2254827"/>
            <a:ext cx="4789990" cy="3922136"/>
          </a:xfrm>
        </p:spPr>
        <p:txBody>
          <a:bodyPr/>
          <a:lstStyle>
            <a:lvl1pPr>
              <a:buClr>
                <a:srgbClr val="B39CE0"/>
              </a:buClr>
              <a:defRPr/>
            </a:lvl1pPr>
            <a:lvl2pPr>
              <a:buClr>
                <a:srgbClr val="B39CE0"/>
              </a:buClr>
              <a:defRPr/>
            </a:lvl2pPr>
            <a:lvl3pPr>
              <a:buClr>
                <a:srgbClr val="B39CE0"/>
              </a:buClr>
              <a:defRPr/>
            </a:lvl3pPr>
            <a:lvl4pPr>
              <a:buClr>
                <a:srgbClr val="B39CE0"/>
              </a:buClr>
              <a:defRPr/>
            </a:lvl4pPr>
            <a:lvl5pPr>
              <a:buClr>
                <a:srgbClr val="B39CE0"/>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rgbClr val="6239B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p:nvPr>
        </p:nvSpPr>
        <p:spPr>
          <a:xfrm>
            <a:off x="6179940" y="2254827"/>
            <a:ext cx="4945260" cy="3922136"/>
          </a:xfrm>
        </p:spPr>
        <p:txBody>
          <a:bodyPr/>
          <a:lstStyle>
            <a:lvl1pPr>
              <a:buClr>
                <a:srgbClr val="B39CE0"/>
              </a:buClr>
              <a:defRPr/>
            </a:lvl1pPr>
            <a:lvl2pPr>
              <a:buClr>
                <a:srgbClr val="B39CE0"/>
              </a:buClr>
              <a:defRPr/>
            </a:lvl2pPr>
            <a:lvl3pPr>
              <a:buClr>
                <a:srgbClr val="B39CE0"/>
              </a:buClr>
              <a:defRPr/>
            </a:lvl3pPr>
            <a:lvl4pPr>
              <a:buClr>
                <a:srgbClr val="B39CE0"/>
              </a:buClr>
              <a:defRPr/>
            </a:lvl4pPr>
            <a:lvl5pPr>
              <a:buClr>
                <a:srgbClr val="B39CE0"/>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517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dirty="0"/>
              <a:t>[Picture]</a:t>
            </a:r>
          </a:p>
        </p:txBody>
      </p:sp>
    </p:spTree>
    <p:extLst>
      <p:ext uri="{BB962C8B-B14F-4D97-AF65-F5344CB8AC3E}">
        <p14:creationId xmlns:p14="http://schemas.microsoft.com/office/powerpoint/2010/main" val="17504651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344" y="1019068"/>
            <a:ext cx="8208144" cy="4736183"/>
          </a:xfrm>
          <a:prstGeom prst="rect">
            <a:avLst/>
          </a:prstGeom>
        </p:spPr>
      </p:pic>
    </p:spTree>
    <p:extLst>
      <p:ext uri="{BB962C8B-B14F-4D97-AF65-F5344CB8AC3E}">
        <p14:creationId xmlns:p14="http://schemas.microsoft.com/office/powerpoint/2010/main" val="39807743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30461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Image Featur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7929348" y="2967830"/>
            <a:ext cx="3583201" cy="1325563"/>
          </a:xfrm>
        </p:spPr>
        <p:txBody>
          <a:bodyPr anchor="b" anchorCtr="0">
            <a:normAutofit/>
          </a:bodyPr>
          <a:lstStyle>
            <a:lvl1pPr>
              <a:defRPr sz="3000" b="0" spc="-100" baseline="0">
                <a:solidFill>
                  <a:schemeClr val="tx2"/>
                </a:solidFill>
                <a:latin typeface="+mj-lt"/>
                <a:ea typeface="Roboto slab light" pitchFamily="2" charset="0"/>
              </a:defRPr>
            </a:lvl1pPr>
          </a:lstStyle>
          <a:p>
            <a:r>
              <a:rPr lang="en-US"/>
              <a:t>[Click </a:t>
            </a:r>
            <a:r>
              <a:rPr lang="en-US" dirty="0"/>
              <a:t>to </a:t>
            </a:r>
            <a:r>
              <a:rPr lang="en-US"/>
              <a:t>edit title]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7929348" y="4513262"/>
            <a:ext cx="3583202" cy="1663700"/>
          </a:xfrm>
        </p:spPr>
        <p:txBody>
          <a:bodyPr>
            <a:normAutofit/>
          </a:bodyPr>
          <a:lstStyle>
            <a:lvl1pPr marL="0" indent="0">
              <a:buNone/>
              <a:defRPr sz="1800"/>
            </a:lvl1pPr>
            <a:lvl2pPr marL="365760" indent="0">
              <a:buNone/>
              <a:defRPr sz="1800"/>
            </a:lvl2pPr>
            <a:lvl3pPr marL="731520" indent="0">
              <a:buNone/>
              <a:defRPr sz="1800"/>
            </a:lvl3pPr>
            <a:lvl4pPr marL="1097280" indent="0">
              <a:buNone/>
              <a:defRPr sz="1800"/>
            </a:lvl4pPr>
            <a:lvl5pPr marL="1463040" indent="0">
              <a:buNone/>
              <a:defRPr sz="1800"/>
            </a:lvl5pPr>
          </a:lstStyle>
          <a:p>
            <a:pPr lvl="0"/>
            <a:r>
              <a:rPr lang="en-US" dirty="0"/>
              <a:t>Edit Master text styles</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4749800" y="1084262"/>
            <a:ext cx="2742347" cy="5092700"/>
          </a:xfrm>
        </p:spPr>
        <p:txBody>
          <a:bodyPr/>
          <a:lstStyle>
            <a:lvl1pPr marL="0" indent="0">
              <a:buNone/>
              <a:defRPr/>
            </a:lvl1pPr>
          </a:lstStyle>
          <a:p>
            <a:r>
              <a:rPr lang="en-US" dirty="0"/>
              <a:t>[Picture]</a:t>
            </a:r>
          </a:p>
        </p:txBody>
      </p:sp>
      <p:sp>
        <p:nvSpPr>
          <p:cNvPr id="8" name="Text Placeholder 7">
            <a:extLst>
              <a:ext uri="{FF2B5EF4-FFF2-40B4-BE49-F238E27FC236}">
                <a16:creationId xmlns:a16="http://schemas.microsoft.com/office/drawing/2014/main" id="{352D9F27-699B-4CB3-8091-E1BB8E907C83}"/>
              </a:ext>
            </a:extLst>
          </p:cNvPr>
          <p:cNvSpPr>
            <a:spLocks noGrp="1"/>
          </p:cNvSpPr>
          <p:nvPr>
            <p:ph type="body" sz="quarter" idx="11" hasCustomPrompt="1"/>
          </p:nvPr>
        </p:nvSpPr>
        <p:spPr>
          <a:xfrm>
            <a:off x="406400" y="381000"/>
            <a:ext cx="4431270" cy="2705100"/>
          </a:xfrm>
        </p:spPr>
        <p:txBody>
          <a:bodyPr anchor="ctr" anchorCtr="0">
            <a:normAutofit/>
          </a:bodyPr>
          <a:lstStyle>
            <a:lvl1pPr marL="0" indent="0">
              <a:buNone/>
              <a:defRPr sz="24000" b="1" spc="-1000" baseline="0">
                <a:solidFill>
                  <a:schemeClr val="bg1"/>
                </a:solidFill>
                <a:latin typeface="+mj-lt"/>
              </a:defRPr>
            </a:lvl1pPr>
            <a:lvl2pPr marL="365760" indent="0">
              <a:buNone/>
              <a:defRPr/>
            </a:lvl2pPr>
            <a:lvl3pPr marL="731520" indent="0">
              <a:buNone/>
              <a:defRPr/>
            </a:lvl3pPr>
            <a:lvl4pPr marL="1097280" indent="0">
              <a:buNone/>
              <a:defRPr/>
            </a:lvl4pPr>
            <a:lvl5pPr marL="1463040" indent="0">
              <a:buNone/>
              <a:defRPr/>
            </a:lvl5pPr>
          </a:lstStyle>
          <a:p>
            <a:pPr lvl="0"/>
            <a:r>
              <a:rPr lang="en-US"/>
              <a:t>[1.]</a:t>
            </a:r>
            <a:endParaRPr lang="en-US" dirty="0"/>
          </a:p>
        </p:txBody>
      </p:sp>
    </p:spTree>
    <p:extLst>
      <p:ext uri="{BB962C8B-B14F-4D97-AF65-F5344CB8AC3E}">
        <p14:creationId xmlns:p14="http://schemas.microsoft.com/office/powerpoint/2010/main" val="3542136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80665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Image Featur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7929348" y="2967830"/>
            <a:ext cx="3583201" cy="1325563"/>
          </a:xfrm>
        </p:spPr>
        <p:txBody>
          <a:bodyPr anchor="b" anchorCtr="0">
            <a:normAutofit/>
          </a:bodyPr>
          <a:lstStyle>
            <a:lvl1pPr>
              <a:defRPr sz="3000" b="0" spc="-100" baseline="0">
                <a:solidFill>
                  <a:schemeClr val="tx2"/>
                </a:solidFill>
                <a:latin typeface="+mj-lt"/>
                <a:ea typeface="Roboto slab light" pitchFamily="2" charset="0"/>
              </a:defRPr>
            </a:lvl1pPr>
          </a:lstStyle>
          <a:p>
            <a:r>
              <a:rPr lang="en-US"/>
              <a:t>[Click </a:t>
            </a:r>
            <a:r>
              <a:rPr lang="en-US" dirty="0"/>
              <a:t>to </a:t>
            </a:r>
            <a:r>
              <a:rPr lang="en-US"/>
              <a:t>edit title]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7929348" y="4513262"/>
            <a:ext cx="3583202" cy="1663700"/>
          </a:xfrm>
        </p:spPr>
        <p:txBody>
          <a:bodyPr>
            <a:normAutofit/>
          </a:bodyPr>
          <a:lstStyle>
            <a:lvl1pPr marL="0" indent="0">
              <a:buNone/>
              <a:defRPr sz="1800"/>
            </a:lvl1pPr>
            <a:lvl2pPr marL="365760" indent="0">
              <a:buNone/>
              <a:defRPr sz="1800"/>
            </a:lvl2pPr>
            <a:lvl3pPr marL="731520" indent="0">
              <a:buNone/>
              <a:defRPr sz="1800"/>
            </a:lvl3pPr>
            <a:lvl4pPr marL="1097280" indent="0">
              <a:buNone/>
              <a:defRPr sz="1800"/>
            </a:lvl4pPr>
            <a:lvl5pPr marL="1463040" indent="0">
              <a:buNone/>
              <a:defRPr sz="1800"/>
            </a:lvl5pPr>
          </a:lstStyle>
          <a:p>
            <a:pPr lvl="0"/>
            <a:r>
              <a:rPr lang="en-US" dirty="0"/>
              <a:t>Edit Master text styles</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4749800" y="1084262"/>
            <a:ext cx="2742347" cy="5092700"/>
          </a:xfrm>
        </p:spPr>
        <p:txBody>
          <a:bodyPr/>
          <a:lstStyle>
            <a:lvl1pPr marL="0" indent="0">
              <a:buNone/>
              <a:defRPr>
                <a:solidFill>
                  <a:schemeClr val="bg1"/>
                </a:solidFill>
              </a:defRPr>
            </a:lvl1pPr>
          </a:lstStyle>
          <a:p>
            <a:r>
              <a:rPr lang="en-US" dirty="0"/>
              <a:t>[Picture]</a:t>
            </a:r>
          </a:p>
        </p:txBody>
      </p:sp>
      <p:sp>
        <p:nvSpPr>
          <p:cNvPr id="8" name="Text Placeholder 7">
            <a:extLst>
              <a:ext uri="{FF2B5EF4-FFF2-40B4-BE49-F238E27FC236}">
                <a16:creationId xmlns:a16="http://schemas.microsoft.com/office/drawing/2014/main" id="{352D9F27-699B-4CB3-8091-E1BB8E907C83}"/>
              </a:ext>
            </a:extLst>
          </p:cNvPr>
          <p:cNvSpPr>
            <a:spLocks noGrp="1"/>
          </p:cNvSpPr>
          <p:nvPr>
            <p:ph type="body" sz="quarter" idx="11" hasCustomPrompt="1"/>
          </p:nvPr>
        </p:nvSpPr>
        <p:spPr>
          <a:xfrm>
            <a:off x="406400" y="381000"/>
            <a:ext cx="4431270" cy="2705100"/>
          </a:xfrm>
        </p:spPr>
        <p:txBody>
          <a:bodyPr anchor="ctr" anchorCtr="0">
            <a:normAutofit/>
          </a:bodyPr>
          <a:lstStyle>
            <a:lvl1pPr marL="0" indent="0">
              <a:buNone/>
              <a:defRPr sz="24000" b="1" spc="-1000" baseline="0">
                <a:solidFill>
                  <a:schemeClr val="bg1"/>
                </a:solidFill>
                <a:latin typeface="+mj-lt"/>
              </a:defRPr>
            </a:lvl1pPr>
            <a:lvl2pPr marL="365760" indent="0">
              <a:buNone/>
              <a:defRPr/>
            </a:lvl2pPr>
            <a:lvl3pPr marL="731520" indent="0">
              <a:buNone/>
              <a:defRPr/>
            </a:lvl3pPr>
            <a:lvl4pPr marL="1097280" indent="0">
              <a:buNone/>
              <a:defRPr/>
            </a:lvl4pPr>
            <a:lvl5pPr marL="1463040" indent="0">
              <a:buNone/>
              <a:defRPr/>
            </a:lvl5pPr>
          </a:lstStyle>
          <a:p>
            <a:pPr lvl="0"/>
            <a:r>
              <a:rPr lang="en-US"/>
              <a:t>[1.]</a:t>
            </a:r>
            <a:endParaRPr lang="en-US" dirty="0"/>
          </a:p>
        </p:txBody>
      </p:sp>
    </p:spTree>
    <p:extLst>
      <p:ext uri="{BB962C8B-B14F-4D97-AF65-F5344CB8AC3E}">
        <p14:creationId xmlns:p14="http://schemas.microsoft.com/office/powerpoint/2010/main" val="10847385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dirty="0"/>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15829239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dirty="0"/>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Tree>
    <p:extLst>
      <p:ext uri="{BB962C8B-B14F-4D97-AF65-F5344CB8AC3E}">
        <p14:creationId xmlns:p14="http://schemas.microsoft.com/office/powerpoint/2010/main" val="25646328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_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dirty="0"/>
              <a:t>[Click to edit Master title style]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dirty="0"/>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dirty="0"/>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dirty="0"/>
              <a:t>Click to edit Master text styles</a:t>
            </a:r>
          </a:p>
        </p:txBody>
      </p:sp>
    </p:spTree>
    <p:extLst>
      <p:ext uri="{BB962C8B-B14F-4D97-AF65-F5344CB8AC3E}">
        <p14:creationId xmlns:p14="http://schemas.microsoft.com/office/powerpoint/2010/main" val="33389316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73016" y="1308100"/>
            <a:ext cx="8892044" cy="5130800"/>
          </a:xfrm>
          <a:prstGeom prst="rect">
            <a:avLst/>
          </a:prstGeom>
        </p:spPr>
      </p:pic>
    </p:spTree>
    <p:extLst>
      <p:ext uri="{BB962C8B-B14F-4D97-AF65-F5344CB8AC3E}">
        <p14:creationId xmlns:p14="http://schemas.microsoft.com/office/powerpoint/2010/main" val="37638997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9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4456" y="1283368"/>
            <a:ext cx="9399451" cy="5423579"/>
          </a:xfrm>
          <a:prstGeom prst="rect">
            <a:avLst/>
          </a:prstGeom>
        </p:spPr>
      </p:pic>
    </p:spTree>
    <p:extLst>
      <p:ext uri="{BB962C8B-B14F-4D97-AF65-F5344CB8AC3E}">
        <p14:creationId xmlns:p14="http://schemas.microsoft.com/office/powerpoint/2010/main" val="28224156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0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Tree>
    <p:extLst>
      <p:ext uri="{BB962C8B-B14F-4D97-AF65-F5344CB8AC3E}">
        <p14:creationId xmlns:p14="http://schemas.microsoft.com/office/powerpoint/2010/main" val="15546094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1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Tree>
    <p:extLst>
      <p:ext uri="{BB962C8B-B14F-4D97-AF65-F5344CB8AC3E}">
        <p14:creationId xmlns:p14="http://schemas.microsoft.com/office/powerpoint/2010/main" val="31582963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Tree>
    <p:extLst>
      <p:ext uri="{BB962C8B-B14F-4D97-AF65-F5344CB8AC3E}">
        <p14:creationId xmlns:p14="http://schemas.microsoft.com/office/powerpoint/2010/main" val="16271038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3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49978" y="1578768"/>
            <a:ext cx="8892044" cy="5130800"/>
          </a:xfrm>
          <a:prstGeom prst="rect">
            <a:avLst/>
          </a:prstGeom>
        </p:spPr>
      </p:pic>
    </p:spTree>
    <p:extLst>
      <p:ext uri="{BB962C8B-B14F-4D97-AF65-F5344CB8AC3E}">
        <p14:creationId xmlns:p14="http://schemas.microsoft.com/office/powerpoint/2010/main" val="163769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38932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ontents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111250" y="4407569"/>
            <a:ext cx="2882900" cy="1560095"/>
          </a:xfrm>
        </p:spPr>
        <p:txBody>
          <a:bodyPr>
            <a:normAutofit/>
          </a:bodyPr>
          <a:lstStyle>
            <a:lvl1pPr marL="274320" indent="-274320">
              <a:spcBef>
                <a:spcPts val="0"/>
              </a:spcBef>
              <a:spcAft>
                <a:spcPts val="300"/>
              </a:spcAft>
              <a:buClr>
                <a:schemeClr val="tx2">
                  <a:lumMod val="40000"/>
                  <a:lumOff val="60000"/>
                </a:schemeClr>
              </a:buClr>
              <a:buFont typeface="HGGothicE" panose="020B0909000000000000" pitchFamily="49" charset="-128"/>
              <a:buChar char="-"/>
              <a:defRPr sz="1200"/>
            </a:lvl1pPr>
            <a:lvl2pPr>
              <a:defRPr sz="1200" baseline="0"/>
            </a:lvl2pPr>
            <a:lvl3pPr>
              <a:defRPr sz="2000"/>
            </a:lvl3pPr>
            <a:lvl4pPr>
              <a:defRPr sz="2000"/>
            </a:lvl4pPr>
            <a:lvl5pPr>
              <a:defRPr sz="2000"/>
            </a:lvl5pPr>
          </a:lstStyle>
          <a:p>
            <a:pPr lvl="0"/>
            <a:r>
              <a:rPr lang="en-US" dirty="0"/>
              <a:t>Edit Master text styles</a:t>
            </a:r>
          </a:p>
          <a:p>
            <a:pPr lvl="1"/>
            <a:r>
              <a:rPr lang="en-US" dirty="0"/>
              <a:t>Edit Master text</a:t>
            </a:r>
          </a:p>
          <a:p>
            <a:pPr lvl="2"/>
            <a:r>
              <a:rPr lang="en-US" dirty="0" err="1"/>
              <a:t>asdf</a:t>
            </a:r>
            <a:endParaRPr lang="en-US" dirty="0"/>
          </a:p>
          <a:p>
            <a:pPr lvl="1"/>
            <a:r>
              <a:rPr lang="en-US" dirty="0"/>
              <a:t>Edit Master text</a:t>
            </a:r>
          </a:p>
          <a:p>
            <a:pPr lvl="0"/>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0589494-EC8D-4504-8D2F-17C8448B0B7F}"/>
              </a:ext>
            </a:extLst>
          </p:cNvPr>
          <p:cNvSpPr>
            <a:spLocks noGrp="1"/>
          </p:cNvSpPr>
          <p:nvPr>
            <p:ph idx="11" hasCustomPrompt="1"/>
          </p:nvPr>
        </p:nvSpPr>
        <p:spPr>
          <a:xfrm>
            <a:off x="4534234" y="4407569"/>
            <a:ext cx="2882900" cy="1560095"/>
          </a:xfrm>
        </p:spPr>
        <p:txBody>
          <a:bodyPr>
            <a:normAutofit/>
          </a:bodyPr>
          <a:lstStyle>
            <a:lvl1pPr marL="274320" indent="-274320">
              <a:spcBef>
                <a:spcPts val="0"/>
              </a:spcBef>
              <a:spcAft>
                <a:spcPts val="300"/>
              </a:spcAft>
              <a:buClr>
                <a:schemeClr val="tx2">
                  <a:lumMod val="40000"/>
                  <a:lumOff val="60000"/>
                </a:schemeClr>
              </a:buClr>
              <a:buFont typeface="Wingdings" charset="2"/>
              <a:buChar char="§"/>
              <a:defRPr sz="1400"/>
            </a:lvl1pPr>
            <a:lvl2pPr>
              <a:defRPr sz="2000"/>
            </a:lvl2pPr>
            <a:lvl3pPr>
              <a:defRPr sz="2000"/>
            </a:lvl3pPr>
            <a:lvl4pPr>
              <a:defRPr sz="2000"/>
            </a:lvl4pPr>
            <a:lvl5pPr>
              <a:defRPr sz="2000"/>
            </a:lvl5pPr>
          </a:lstStyle>
          <a:p>
            <a:pPr lvl="0"/>
            <a:r>
              <a:rPr lang="en-US" dirty="0"/>
              <a:t>Edit Master </a:t>
            </a:r>
            <a:r>
              <a:rPr lang="en-US" dirty="0" err="1"/>
              <a:t>tex</a:t>
            </a:r>
            <a:endParaRPr lang="en-US" dirty="0"/>
          </a:p>
          <a:p>
            <a:pPr lvl="0"/>
            <a:r>
              <a:rPr lang="en-US" dirty="0"/>
              <a:t>t </a:t>
            </a:r>
          </a:p>
          <a:p>
            <a:pPr lvl="0"/>
            <a:r>
              <a:rPr lang="en-US" dirty="0"/>
              <a:t>styles</a:t>
            </a:r>
          </a:p>
        </p:txBody>
      </p:sp>
      <p:sp>
        <p:nvSpPr>
          <p:cNvPr id="16" name="Content Placeholder 2">
            <a:extLst>
              <a:ext uri="{FF2B5EF4-FFF2-40B4-BE49-F238E27FC236}">
                <a16:creationId xmlns:a16="http://schemas.microsoft.com/office/drawing/2014/main" id="{3FFF9F23-7F0F-4E95-A644-63AC2F1756BA}"/>
              </a:ext>
            </a:extLst>
          </p:cNvPr>
          <p:cNvSpPr>
            <a:spLocks noGrp="1"/>
          </p:cNvSpPr>
          <p:nvPr>
            <p:ph idx="12"/>
          </p:nvPr>
        </p:nvSpPr>
        <p:spPr>
          <a:xfrm>
            <a:off x="7988968" y="4407569"/>
            <a:ext cx="2882900" cy="1560095"/>
          </a:xfrm>
        </p:spPr>
        <p:txBody>
          <a:bodyPr>
            <a:normAutofit/>
          </a:bodyPr>
          <a:lstStyle>
            <a:lvl1pPr marL="274320" indent="-274320">
              <a:spcBef>
                <a:spcPts val="0"/>
              </a:spcBef>
              <a:spcAft>
                <a:spcPts val="300"/>
              </a:spcAft>
              <a:buClr>
                <a:schemeClr val="tx2">
                  <a:lumMod val="40000"/>
                  <a:lumOff val="60000"/>
                </a:schemeClr>
              </a:buClr>
              <a:buFont typeface="HGGothicE" panose="020B0909000000000000" pitchFamily="49" charset="-128"/>
              <a:buChar char="-"/>
              <a:defRPr sz="1400"/>
            </a:lvl1pPr>
            <a:lvl2pPr>
              <a:defRPr sz="2000"/>
            </a:lvl2pPr>
            <a:lvl3pPr>
              <a:defRPr sz="2000"/>
            </a:lvl3pPr>
            <a:lvl4pPr>
              <a:defRPr sz="2000"/>
            </a:lvl4pPr>
            <a:lvl5pPr>
              <a:defRPr sz="2000"/>
            </a:lvl5pPr>
          </a:lstStyle>
          <a:p>
            <a:pPr lvl="0"/>
            <a:r>
              <a:rPr lang="en-US" dirty="0"/>
              <a:t>Edit Master text styles</a:t>
            </a:r>
          </a:p>
        </p:txBody>
      </p:sp>
      <p:sp>
        <p:nvSpPr>
          <p:cNvPr id="17" name="Text Placeholder 16">
            <a:extLst>
              <a:ext uri="{FF2B5EF4-FFF2-40B4-BE49-F238E27FC236}">
                <a16:creationId xmlns:a16="http://schemas.microsoft.com/office/drawing/2014/main" id="{B0F11A52-956A-48E7-9C6F-6B32C38B7A71}"/>
              </a:ext>
            </a:extLst>
          </p:cNvPr>
          <p:cNvSpPr>
            <a:spLocks noGrp="1"/>
          </p:cNvSpPr>
          <p:nvPr>
            <p:ph type="body" sz="quarter" idx="13" hasCustomPrompt="1"/>
          </p:nvPr>
        </p:nvSpPr>
        <p:spPr>
          <a:xfrm>
            <a:off x="1111250" y="2784699"/>
            <a:ext cx="2882900" cy="1091265"/>
          </a:xfrm>
        </p:spPr>
        <p:txBody>
          <a:bodyPr>
            <a:noAutofit/>
          </a:bodyPr>
          <a:lstStyle>
            <a:lvl1pPr marL="0" indent="0">
              <a:buNone/>
              <a:defRPr sz="8000" b="1">
                <a:solidFill>
                  <a:schemeClr val="tx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55192E43-9513-4DB5-A297-52863417998E}"/>
              </a:ext>
            </a:extLst>
          </p:cNvPr>
          <p:cNvSpPr>
            <a:spLocks noGrp="1"/>
          </p:cNvSpPr>
          <p:nvPr>
            <p:ph type="body" sz="quarter" idx="14" hasCustomPrompt="1"/>
          </p:nvPr>
        </p:nvSpPr>
        <p:spPr>
          <a:xfrm>
            <a:off x="1111250" y="3849380"/>
            <a:ext cx="2882900" cy="403894"/>
          </a:xfrm>
        </p:spPr>
        <p:txBody>
          <a:bodyPr>
            <a:normAutofit/>
          </a:bodyPr>
          <a:lstStyle>
            <a:lvl1pPr marL="0" indent="0">
              <a:buNone/>
              <a:defRPr sz="1800" b="1" cap="none" baseline="0">
                <a:solidFill>
                  <a:schemeClr val="tx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[Section Title]</a:t>
            </a:r>
          </a:p>
        </p:txBody>
      </p:sp>
      <p:sp>
        <p:nvSpPr>
          <p:cNvPr id="20" name="Text Placeholder 16">
            <a:extLst>
              <a:ext uri="{FF2B5EF4-FFF2-40B4-BE49-F238E27FC236}">
                <a16:creationId xmlns:a16="http://schemas.microsoft.com/office/drawing/2014/main" id="{54CADEDC-F8D4-4DD8-8478-A4FC5A4C9CA2}"/>
              </a:ext>
            </a:extLst>
          </p:cNvPr>
          <p:cNvSpPr>
            <a:spLocks noGrp="1"/>
          </p:cNvSpPr>
          <p:nvPr>
            <p:ph type="body" sz="quarter" idx="15" hasCustomPrompt="1"/>
          </p:nvPr>
        </p:nvSpPr>
        <p:spPr>
          <a:xfrm>
            <a:off x="4550109" y="2784699"/>
            <a:ext cx="2882900" cy="1091265"/>
          </a:xfrm>
        </p:spPr>
        <p:txBody>
          <a:bodyPr>
            <a:noAutofit/>
          </a:bodyPr>
          <a:lstStyle>
            <a:lvl1pPr marL="0" indent="0">
              <a:buNone/>
              <a:defRPr sz="8000" b="1">
                <a:solidFill>
                  <a:schemeClr val="tx1"/>
                </a:solidFill>
                <a:latin typeface="+mj-lt"/>
              </a:defRPr>
            </a:lvl1pPr>
          </a:lstStyle>
          <a:p>
            <a:pPr lvl="0"/>
            <a:r>
              <a:rPr lang="en-US" dirty="0"/>
              <a:t>02.</a:t>
            </a:r>
          </a:p>
        </p:txBody>
      </p:sp>
      <p:sp>
        <p:nvSpPr>
          <p:cNvPr id="21" name="Text Placeholder 18">
            <a:extLst>
              <a:ext uri="{FF2B5EF4-FFF2-40B4-BE49-F238E27FC236}">
                <a16:creationId xmlns:a16="http://schemas.microsoft.com/office/drawing/2014/main" id="{BA77D906-9B6B-4F5C-BE94-3403E836369D}"/>
              </a:ext>
            </a:extLst>
          </p:cNvPr>
          <p:cNvSpPr>
            <a:spLocks noGrp="1"/>
          </p:cNvSpPr>
          <p:nvPr>
            <p:ph type="body" sz="quarter" idx="16" hasCustomPrompt="1"/>
          </p:nvPr>
        </p:nvSpPr>
        <p:spPr>
          <a:xfrm>
            <a:off x="4550109" y="3849380"/>
            <a:ext cx="2882900" cy="403894"/>
          </a:xfrm>
        </p:spPr>
        <p:txBody>
          <a:bodyPr>
            <a:normAutofit/>
          </a:bodyPr>
          <a:lstStyle>
            <a:lvl1pPr marL="0" indent="0">
              <a:buNone/>
              <a:defRPr sz="1800" b="1" cap="none" baseline="0">
                <a:solidFill>
                  <a:schemeClr val="tx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[Section Title]</a:t>
            </a:r>
          </a:p>
        </p:txBody>
      </p:sp>
      <p:sp>
        <p:nvSpPr>
          <p:cNvPr id="22" name="Text Placeholder 16">
            <a:extLst>
              <a:ext uri="{FF2B5EF4-FFF2-40B4-BE49-F238E27FC236}">
                <a16:creationId xmlns:a16="http://schemas.microsoft.com/office/drawing/2014/main" id="{132EFEC2-1D65-4ADF-9A90-74C0299FBE6C}"/>
              </a:ext>
            </a:extLst>
          </p:cNvPr>
          <p:cNvSpPr>
            <a:spLocks noGrp="1"/>
          </p:cNvSpPr>
          <p:nvPr>
            <p:ph type="body" sz="quarter" idx="17" hasCustomPrompt="1"/>
          </p:nvPr>
        </p:nvSpPr>
        <p:spPr>
          <a:xfrm>
            <a:off x="7988968" y="2784699"/>
            <a:ext cx="2882900" cy="1091265"/>
          </a:xfrm>
        </p:spPr>
        <p:txBody>
          <a:bodyPr>
            <a:noAutofit/>
          </a:bodyPr>
          <a:lstStyle>
            <a:lvl1pPr marL="0" indent="0">
              <a:buNone/>
              <a:defRPr sz="8000" b="1">
                <a:solidFill>
                  <a:schemeClr val="tx1"/>
                </a:solidFill>
                <a:latin typeface="+mj-lt"/>
              </a:defRPr>
            </a:lvl1pPr>
          </a:lstStyle>
          <a:p>
            <a:pPr lvl="0"/>
            <a:r>
              <a:rPr lang="en-US" dirty="0"/>
              <a:t>03.</a:t>
            </a:r>
          </a:p>
        </p:txBody>
      </p:sp>
      <p:sp>
        <p:nvSpPr>
          <p:cNvPr id="23" name="Text Placeholder 18">
            <a:extLst>
              <a:ext uri="{FF2B5EF4-FFF2-40B4-BE49-F238E27FC236}">
                <a16:creationId xmlns:a16="http://schemas.microsoft.com/office/drawing/2014/main" id="{D14BEB65-7C0C-4FAA-9C16-ECDA4D47690F}"/>
              </a:ext>
            </a:extLst>
          </p:cNvPr>
          <p:cNvSpPr>
            <a:spLocks noGrp="1"/>
          </p:cNvSpPr>
          <p:nvPr>
            <p:ph type="body" sz="quarter" idx="18" hasCustomPrompt="1"/>
          </p:nvPr>
        </p:nvSpPr>
        <p:spPr>
          <a:xfrm>
            <a:off x="7988968" y="3849380"/>
            <a:ext cx="2882900" cy="403894"/>
          </a:xfrm>
        </p:spPr>
        <p:txBody>
          <a:bodyPr>
            <a:normAutofit/>
          </a:bodyPr>
          <a:lstStyle>
            <a:lvl1pPr marL="0" indent="0">
              <a:buNone/>
              <a:defRPr sz="1800" b="1" cap="none" baseline="0">
                <a:solidFill>
                  <a:schemeClr val="tx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[Section Title]</a:t>
            </a:r>
          </a:p>
        </p:txBody>
      </p:sp>
    </p:spTree>
    <p:extLst>
      <p:ext uri="{BB962C8B-B14F-4D97-AF65-F5344CB8AC3E}">
        <p14:creationId xmlns:p14="http://schemas.microsoft.com/office/powerpoint/2010/main" val="39689834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ontents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3DEC458-5D80-4297-BD94-822086139C8E}"/>
              </a:ext>
            </a:extLst>
          </p:cNvPr>
          <p:cNvSpPr>
            <a:spLocks noGrp="1"/>
          </p:cNvSpPr>
          <p:nvPr>
            <p:ph idx="1"/>
          </p:nvPr>
        </p:nvSpPr>
        <p:spPr>
          <a:xfrm>
            <a:off x="3737811" y="2999873"/>
            <a:ext cx="4732422" cy="3177089"/>
          </a:xfrm>
          <a:prstGeom prst="rect">
            <a:avLst/>
          </a:prstGeom>
        </p:spPr>
        <p:txBody>
          <a:bodyPr vert="horz" lIns="91440" tIns="45720" rIns="91440" bIns="45720" rtlCol="0">
            <a:normAutofit/>
          </a:bodyPr>
          <a:lstStyle>
            <a:lvl1pPr marL="457200" indent="-457200">
              <a:spcBef>
                <a:spcPts val="0"/>
              </a:spcBef>
              <a:buClr>
                <a:schemeClr val="tx1"/>
              </a:buClr>
              <a:buFont typeface="+mj-lt"/>
              <a:buAutoNum type="arabicPeriod"/>
              <a:defRPr lang="en-US" dirty="0"/>
            </a:lvl1pPr>
            <a:lvl2pPr marL="822960" indent="-457200">
              <a:spcBef>
                <a:spcPts val="0"/>
              </a:spcBef>
              <a:buClr>
                <a:schemeClr val="tx1"/>
              </a:buClr>
              <a:buFont typeface="+mj-lt"/>
              <a:buAutoNum type="alphaUcPeriod"/>
              <a:defRPr lang="en-US" dirty="0"/>
            </a:lvl2pPr>
            <a:lvl3pPr marL="1188720" indent="-457200">
              <a:spcBef>
                <a:spcPts val="0"/>
              </a:spcBef>
              <a:buClr>
                <a:schemeClr val="tx1"/>
              </a:buClr>
              <a:buFont typeface="+mj-lt"/>
              <a:buAutoNum type="romanUcPeriod"/>
              <a:defRPr lang="en-US" dirty="0"/>
            </a:lvl3pPr>
            <a:lvl4pPr marL="1554480" indent="-457200">
              <a:spcBef>
                <a:spcPts val="0"/>
              </a:spcBef>
              <a:buClr>
                <a:schemeClr val="tx1"/>
              </a:buClr>
              <a:buFont typeface="+mj-lt"/>
              <a:buAutoNum type="romanUcPeriod"/>
              <a:defRPr lang="en-US" dirty="0"/>
            </a:lvl4pPr>
            <a:lvl5pPr marL="1920240" indent="-457200">
              <a:spcBef>
                <a:spcPts val="0"/>
              </a:spcBef>
              <a:buClr>
                <a:schemeClr val="tx1"/>
              </a:buClr>
              <a:buFont typeface="+mj-lt"/>
              <a:buAutoNum type="romanUcPeriod"/>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77921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Section Break V2">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userDrawn="1"/>
        </p:nvSpPr>
        <p:spPr>
          <a:xfrm rot="2024431">
            <a:off x="-2964761" y="-2358190"/>
            <a:ext cx="9496926" cy="9496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13" name="Straight Connector 12">
            <a:extLst>
              <a:ext uri="{FF2B5EF4-FFF2-40B4-BE49-F238E27FC236}">
                <a16:creationId xmlns:a16="http://schemas.microsoft.com/office/drawing/2014/main" id="{6A767EEA-301D-4909-8ECE-79411707884F}"/>
              </a:ext>
            </a:extLst>
          </p:cNvPr>
          <p:cNvCxnSpPr>
            <a:cxnSpLocks/>
          </p:cNvCxnSpPr>
          <p:nvPr userDrawn="1"/>
        </p:nvCxnSpPr>
        <p:spPr>
          <a:xfrm>
            <a:off x="-898358" y="2100150"/>
            <a:ext cx="7603958"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1347537" y="609112"/>
            <a:ext cx="5358063" cy="1325563"/>
          </a:xfrm>
        </p:spPr>
        <p:txBody>
          <a:bodyPr anchor="b" anchorCtr="0">
            <a:noAutofit/>
          </a:bodyPr>
          <a:lstStyle>
            <a:lvl1pPr>
              <a:defRPr sz="7200" baseline="0">
                <a:solidFill>
                  <a:schemeClr val="tx1"/>
                </a:solidFill>
              </a:defRPr>
            </a:lvl1pPr>
          </a:lstStyle>
          <a:p>
            <a:r>
              <a:rPr lang="en-US"/>
              <a:t>[Insert Title]</a:t>
            </a:r>
            <a:endParaRPr lang="en-US" dirty="0"/>
          </a:p>
        </p:txBody>
      </p:sp>
    </p:spTree>
    <p:extLst>
      <p:ext uri="{BB962C8B-B14F-4D97-AF65-F5344CB8AC3E}">
        <p14:creationId xmlns:p14="http://schemas.microsoft.com/office/powerpoint/2010/main" val="24214848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716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ection Break - Cherry Re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userDrawn="1"/>
        </p:nvSpPr>
        <p:spPr>
          <a:xfrm rot="956757">
            <a:off x="4541663" y="-2135007"/>
            <a:ext cx="9448800" cy="9448800"/>
          </a:xfrm>
          <a:prstGeom prst="roundRect">
            <a:avLst/>
          </a:prstGeom>
          <a:solidFill>
            <a:schemeClr val="accent5"/>
          </a:soli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spTree>
    <p:extLst>
      <p:ext uri="{BB962C8B-B14F-4D97-AF65-F5344CB8AC3E}">
        <p14:creationId xmlns:p14="http://schemas.microsoft.com/office/powerpoint/2010/main" val="17501302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6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69710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Section Break - Aqua">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userDrawn="1"/>
        </p:nvSpPr>
        <p:spPr>
          <a:xfrm rot="956757">
            <a:off x="4541663" y="-2135007"/>
            <a:ext cx="9448800" cy="9448800"/>
          </a:xfrm>
          <a:prstGeom prst="roundRect">
            <a:avLst/>
          </a:prstGeom>
          <a:solidFill>
            <a:schemeClr val="accent6"/>
          </a:soli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spTree>
    <p:extLst>
      <p:ext uri="{BB962C8B-B14F-4D97-AF65-F5344CB8AC3E}">
        <p14:creationId xmlns:p14="http://schemas.microsoft.com/office/powerpoint/2010/main" val="11318502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64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ection Break - Purple">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userDrawn="1"/>
        </p:nvSpPr>
        <p:spPr>
          <a:xfrm rot="956757">
            <a:off x="4541663" y="-2135007"/>
            <a:ext cx="9448800" cy="9448800"/>
          </a:xfrm>
          <a:prstGeom prst="roundRect">
            <a:avLst/>
          </a:prstGeom>
          <a:solidFill>
            <a:srgbClr val="6239B4"/>
          </a:soli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spTree>
    <p:extLst>
      <p:ext uri="{BB962C8B-B14F-4D97-AF65-F5344CB8AC3E}">
        <p14:creationId xmlns:p14="http://schemas.microsoft.com/office/powerpoint/2010/main" val="13375998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623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5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91889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Breakout 1">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789828-D38F-45A8-9D14-6F25D3927D92}"/>
              </a:ext>
            </a:extLst>
          </p:cNvPr>
          <p:cNvSpPr/>
          <p:nvPr userDrawn="1"/>
        </p:nvSpPr>
        <p:spPr>
          <a:xfrm rot="20041295">
            <a:off x="-3797300" y="-1181100"/>
            <a:ext cx="9448800" cy="944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8054605" y="305649"/>
            <a:ext cx="3778989" cy="3778989"/>
          </a:xfrm>
        </p:spPr>
        <p:txBody>
          <a:bodyPr>
            <a:normAutofit/>
          </a:bodyPr>
          <a:lstStyle>
            <a:lvl1pPr marL="0" indent="0">
              <a:buNone/>
              <a:defRPr sz="1400">
                <a:solidFill>
                  <a:schemeClr val="tx2"/>
                </a:solidFill>
              </a:defRPr>
            </a:lvl1pPr>
          </a:lstStyle>
          <a:p>
            <a:r>
              <a:rPr lang="en-US" dirty="0"/>
              <a:t>[Icon Placeholder]</a:t>
            </a:r>
          </a:p>
        </p:txBody>
      </p:sp>
      <p:sp>
        <p:nvSpPr>
          <p:cNvPr id="11" name="Title 1">
            <a:extLst>
              <a:ext uri="{FF2B5EF4-FFF2-40B4-BE49-F238E27FC236}">
                <a16:creationId xmlns:a16="http://schemas.microsoft.com/office/drawing/2014/main" id="{AC8BEBB0-3E6F-48CF-A3CA-EE44C6CB9D55}"/>
              </a:ext>
            </a:extLst>
          </p:cNvPr>
          <p:cNvSpPr txBox="1">
            <a:spLocks/>
          </p:cNvSpPr>
          <p:nvPr userDrawn="1"/>
        </p:nvSpPr>
        <p:spPr>
          <a:xfrm>
            <a:off x="6731000" y="4205863"/>
            <a:ext cx="32131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b="1" spc="-200" baseline="0" dirty="0">
                <a:solidFill>
                  <a:schemeClr val="tx1"/>
                </a:solidFill>
              </a:rPr>
              <a:t>out</a:t>
            </a:r>
          </a:p>
        </p:txBody>
      </p:sp>
      <p:cxnSp>
        <p:nvCxnSpPr>
          <p:cNvPr id="8" name="Straight Connector 7">
            <a:extLst>
              <a:ext uri="{FF2B5EF4-FFF2-40B4-BE49-F238E27FC236}">
                <a16:creationId xmlns:a16="http://schemas.microsoft.com/office/drawing/2014/main" id="{00B89E22-610E-4B02-9F73-96AF944634A2}"/>
              </a:ext>
            </a:extLst>
          </p:cNvPr>
          <p:cNvCxnSpPr/>
          <p:nvPr userDrawn="1"/>
        </p:nvCxnSpPr>
        <p:spPr>
          <a:xfrm>
            <a:off x="6883400" y="5410200"/>
            <a:ext cx="5308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ABA6F14-9A64-4D60-8217-24F5F1B7B89B}"/>
              </a:ext>
            </a:extLst>
          </p:cNvPr>
          <p:cNvSpPr txBox="1">
            <a:spLocks/>
          </p:cNvSpPr>
          <p:nvPr userDrawn="1"/>
        </p:nvSpPr>
        <p:spPr>
          <a:xfrm>
            <a:off x="3543300" y="4205863"/>
            <a:ext cx="32131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b="1" spc="-200" baseline="0" dirty="0">
                <a:solidFill>
                  <a:schemeClr val="bg1"/>
                </a:solidFill>
              </a:rPr>
              <a:t>Break</a:t>
            </a:r>
          </a:p>
        </p:txBody>
      </p:sp>
    </p:spTree>
    <p:extLst>
      <p:ext uri="{BB962C8B-B14F-4D97-AF65-F5344CB8AC3E}">
        <p14:creationId xmlns:p14="http://schemas.microsoft.com/office/powerpoint/2010/main" val="33011120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Breakout 2">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789828-D38F-45A8-9D14-6F25D3927D92}"/>
              </a:ext>
            </a:extLst>
          </p:cNvPr>
          <p:cNvSpPr/>
          <p:nvPr userDrawn="1"/>
        </p:nvSpPr>
        <p:spPr>
          <a:xfrm rot="20149834">
            <a:off x="-14179718" y="-13158694"/>
            <a:ext cx="19863846" cy="19863846"/>
          </a:xfrm>
          <a:prstGeom prst="roundRect">
            <a:avLst>
              <a:gd name="adj" fmla="val 104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C8BEBB0-3E6F-48CF-A3CA-EE44C6CB9D55}"/>
              </a:ext>
            </a:extLst>
          </p:cNvPr>
          <p:cNvSpPr txBox="1">
            <a:spLocks/>
          </p:cNvSpPr>
          <p:nvPr userDrawn="1"/>
        </p:nvSpPr>
        <p:spPr>
          <a:xfrm>
            <a:off x="8107612" y="870492"/>
            <a:ext cx="3860774" cy="232291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sz="16000" b="1" spc="-400" baseline="0" dirty="0">
                <a:solidFill>
                  <a:schemeClr val="tx1"/>
                </a:solidFill>
                <a:latin typeface="+mn-lt"/>
              </a:rPr>
              <a:t>out</a:t>
            </a:r>
          </a:p>
        </p:txBody>
      </p:sp>
      <p:cxnSp>
        <p:nvCxnSpPr>
          <p:cNvPr id="8" name="Straight Connector 7">
            <a:extLst>
              <a:ext uri="{FF2B5EF4-FFF2-40B4-BE49-F238E27FC236}">
                <a16:creationId xmlns:a16="http://schemas.microsoft.com/office/drawing/2014/main" id="{00B89E22-610E-4B02-9F73-96AF944634A2}"/>
              </a:ext>
            </a:extLst>
          </p:cNvPr>
          <p:cNvCxnSpPr>
            <a:cxnSpLocks/>
          </p:cNvCxnSpPr>
          <p:nvPr userDrawn="1"/>
        </p:nvCxnSpPr>
        <p:spPr>
          <a:xfrm>
            <a:off x="7410450" y="4758611"/>
            <a:ext cx="478155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ABA6F14-9A64-4D60-8217-24F5F1B7B89B}"/>
              </a:ext>
            </a:extLst>
          </p:cNvPr>
          <p:cNvSpPr txBox="1">
            <a:spLocks/>
          </p:cNvSpPr>
          <p:nvPr userDrawn="1"/>
        </p:nvSpPr>
        <p:spPr>
          <a:xfrm>
            <a:off x="1689573" y="589910"/>
            <a:ext cx="6565900" cy="26035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sz="16000" b="1" spc="-400" baseline="0" dirty="0">
                <a:solidFill>
                  <a:schemeClr val="bg1"/>
                </a:solidFill>
                <a:latin typeface="+mn-lt"/>
              </a:rPr>
              <a:t>Break</a:t>
            </a:r>
          </a:p>
        </p:txBody>
      </p:sp>
      <p:sp>
        <p:nvSpPr>
          <p:cNvPr id="7" name="Title 1">
            <a:extLst>
              <a:ext uri="{FF2B5EF4-FFF2-40B4-BE49-F238E27FC236}">
                <a16:creationId xmlns:a16="http://schemas.microsoft.com/office/drawing/2014/main" id="{74746ABE-86D7-4258-9CA4-4123D14147F2}"/>
              </a:ext>
            </a:extLst>
          </p:cNvPr>
          <p:cNvSpPr>
            <a:spLocks noGrp="1"/>
          </p:cNvSpPr>
          <p:nvPr>
            <p:ph type="title" hasCustomPrompt="1"/>
          </p:nvPr>
        </p:nvSpPr>
        <p:spPr>
          <a:xfrm>
            <a:off x="7410450" y="3336796"/>
            <a:ext cx="4102100" cy="1325563"/>
          </a:xfrm>
        </p:spPr>
        <p:txBody>
          <a:bodyPr anchor="b" anchorCtr="0">
            <a:normAutofit/>
          </a:bodyPr>
          <a:lstStyle>
            <a:lvl1pPr>
              <a:defRPr sz="3000" b="0" spc="-100" baseline="0">
                <a:solidFill>
                  <a:schemeClr val="tx2"/>
                </a:solidFill>
                <a:latin typeface="+mj-lt"/>
                <a:ea typeface="Roboto slab light" pitchFamily="2" charset="0"/>
              </a:defRPr>
            </a:lvl1pPr>
          </a:lstStyle>
          <a:p>
            <a:r>
              <a:rPr lang="en-US"/>
              <a:t>[Click </a:t>
            </a:r>
            <a:r>
              <a:rPr lang="en-US" dirty="0"/>
              <a:t>to </a:t>
            </a:r>
            <a:r>
              <a:rPr lang="en-US"/>
              <a:t>edit title]</a:t>
            </a:r>
            <a:endParaRPr lang="en-US" dirty="0"/>
          </a:p>
        </p:txBody>
      </p:sp>
      <p:sp>
        <p:nvSpPr>
          <p:cNvPr id="9" name="Content Placeholder 2">
            <a:extLst>
              <a:ext uri="{FF2B5EF4-FFF2-40B4-BE49-F238E27FC236}">
                <a16:creationId xmlns:a16="http://schemas.microsoft.com/office/drawing/2014/main" id="{514FDFDF-07C4-47C9-B9D5-403DCA0A60D7}"/>
              </a:ext>
            </a:extLst>
          </p:cNvPr>
          <p:cNvSpPr>
            <a:spLocks noGrp="1"/>
          </p:cNvSpPr>
          <p:nvPr>
            <p:ph idx="1"/>
          </p:nvPr>
        </p:nvSpPr>
        <p:spPr>
          <a:xfrm>
            <a:off x="7410450" y="5042648"/>
            <a:ext cx="4102100" cy="1406278"/>
          </a:xfrm>
        </p:spPr>
        <p:txBody>
          <a:bodyPr>
            <a:normAutofit/>
          </a:bodyPr>
          <a:lstStyle>
            <a:lvl1pPr marL="0" indent="0">
              <a:buNone/>
              <a:defRPr sz="1800"/>
            </a:lvl1pPr>
            <a:lvl2pPr marL="365760" indent="0">
              <a:buNone/>
              <a:defRPr sz="1800"/>
            </a:lvl2pPr>
            <a:lvl3pPr marL="731520" indent="0">
              <a:buNone/>
              <a:defRPr sz="1800"/>
            </a:lvl3pPr>
            <a:lvl4pPr marL="1097280" indent="0">
              <a:buNone/>
              <a:defRPr sz="1800"/>
            </a:lvl4pPr>
            <a:lvl5pPr marL="1463040" indent="0">
              <a:buNone/>
              <a:defRPr sz="1800"/>
            </a:lvl5pPr>
          </a:lstStyle>
          <a:p>
            <a:pPr lvl="0"/>
            <a:r>
              <a:rPr lang="en-US" dirty="0"/>
              <a:t>Edit Master text styles</a:t>
            </a:r>
          </a:p>
        </p:txBody>
      </p:sp>
    </p:spTree>
    <p:extLst>
      <p:ext uri="{BB962C8B-B14F-4D97-AF65-F5344CB8AC3E}">
        <p14:creationId xmlns:p14="http://schemas.microsoft.com/office/powerpoint/2010/main" val="42215432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dirty="0"/>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dirty="0"/>
              <a:t>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dirty="0"/>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dirty="0"/>
              <a:t>[Icon Placeholder]</a:t>
            </a:r>
          </a:p>
        </p:txBody>
      </p:sp>
    </p:spTree>
    <p:extLst>
      <p:ext uri="{BB962C8B-B14F-4D97-AF65-F5344CB8AC3E}">
        <p14:creationId xmlns:p14="http://schemas.microsoft.com/office/powerpoint/2010/main" val="35839719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dirty="0"/>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dirty="0"/>
              <a:t>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dirty="0"/>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892550"/>
            <a:ext cx="12192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5299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dirty="0"/>
              <a:t>[Screenshot / large picture]</a:t>
            </a:r>
          </a:p>
        </p:txBody>
      </p:sp>
    </p:spTree>
    <p:extLst>
      <p:ext uri="{BB962C8B-B14F-4D97-AF65-F5344CB8AC3E}">
        <p14:creationId xmlns:p14="http://schemas.microsoft.com/office/powerpoint/2010/main" val="39033551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dirty="0"/>
              <a:t>[Screenshot / large picture]</a:t>
            </a:r>
          </a:p>
        </p:txBody>
      </p:sp>
    </p:spTree>
    <p:extLst>
      <p:ext uri="{BB962C8B-B14F-4D97-AF65-F5344CB8AC3E}">
        <p14:creationId xmlns:p14="http://schemas.microsoft.com/office/powerpoint/2010/main" val="29389263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9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8508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Vide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9EF842-4555-4F3D-9F3D-A480EC491A34}"/>
              </a:ext>
            </a:extLst>
          </p:cNvPr>
          <p:cNvSpPr/>
          <p:nvPr userDrawn="1"/>
        </p:nvSpPr>
        <p:spPr>
          <a:xfrm>
            <a:off x="0" y="0"/>
            <a:ext cx="12192000" cy="6858000"/>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6B789828-D38F-45A8-9D14-6F25D3927D92}"/>
              </a:ext>
            </a:extLst>
          </p:cNvPr>
          <p:cNvSpPr/>
          <p:nvPr userDrawn="1"/>
        </p:nvSpPr>
        <p:spPr>
          <a:xfrm rot="20041295">
            <a:off x="-8301061" y="-293995"/>
            <a:ext cx="9448800" cy="9448800"/>
          </a:xfrm>
          <a:prstGeom prst="round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4D6B713E-7D2E-46A8-AFB0-AC09027BE22C}"/>
              </a:ext>
            </a:extLst>
          </p:cNvPr>
          <p:cNvSpPr/>
          <p:nvPr userDrawn="1"/>
        </p:nvSpPr>
        <p:spPr>
          <a:xfrm rot="20041295">
            <a:off x="8201359" y="-5505164"/>
            <a:ext cx="9448800" cy="9448800"/>
          </a:xfrm>
          <a:prstGeom prst="round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edia Placeholder 5">
            <a:extLst>
              <a:ext uri="{FF2B5EF4-FFF2-40B4-BE49-F238E27FC236}">
                <a16:creationId xmlns:a16="http://schemas.microsoft.com/office/drawing/2014/main" id="{944620AA-FD6F-4F48-98D5-9604157C5E7C}"/>
              </a:ext>
            </a:extLst>
          </p:cNvPr>
          <p:cNvSpPr>
            <a:spLocks noGrp="1"/>
          </p:cNvSpPr>
          <p:nvPr>
            <p:ph type="media" sz="quarter" idx="10" hasCustomPrompt="1"/>
          </p:nvPr>
        </p:nvSpPr>
        <p:spPr>
          <a:xfrm>
            <a:off x="736600" y="546100"/>
            <a:ext cx="10631488" cy="5800725"/>
          </a:xfrm>
        </p:spPr>
        <p:txBody>
          <a:bodyPr/>
          <a:lstStyle>
            <a:lvl1pPr marL="0" indent="0">
              <a:buNone/>
              <a:defRPr/>
            </a:lvl1pPr>
          </a:lstStyle>
          <a:p>
            <a:r>
              <a:rPr lang="en-US" dirty="0"/>
              <a:t>[Media Placeholder]</a:t>
            </a:r>
          </a:p>
        </p:txBody>
      </p:sp>
    </p:spTree>
    <p:extLst>
      <p:ext uri="{BB962C8B-B14F-4D97-AF65-F5344CB8AC3E}">
        <p14:creationId xmlns:p14="http://schemas.microsoft.com/office/powerpoint/2010/main" val="5155689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647FF2-2FB4-4D82-953D-3525FB00B75E}"/>
              </a:ext>
            </a:extLst>
          </p:cNvPr>
          <p:cNvSpPr/>
          <p:nvPr userDrawn="1"/>
        </p:nvSpPr>
        <p:spPr>
          <a:xfrm>
            <a:off x="0" y="2417029"/>
            <a:ext cx="3061252" cy="2229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10101847" cy="1325563"/>
          </a:xfrm>
        </p:spPr>
        <p:txBody>
          <a:bodyPr anchor="b" anchorCtr="0"/>
          <a:lstStyle>
            <a:lvl1pPr algn="ctr">
              <a:defRPr b="0">
                <a:solidFill>
                  <a:schemeClr val="tx2"/>
                </a:solidFill>
                <a:latin typeface="+mj-lt"/>
                <a:ea typeface="Roboto slab light" pitchFamily="2" charset="0"/>
              </a:defRPr>
            </a:lvl1pPr>
          </a:lstStyle>
          <a:p>
            <a:r>
              <a:rPr lang="en-US" dirty="0"/>
              <a:t>[Headline]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hasCustomPrompt="1"/>
          </p:nvPr>
        </p:nvSpPr>
        <p:spPr>
          <a:xfrm>
            <a:off x="341902" y="3163285"/>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341901" y="2579822"/>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762276" y="5105400"/>
            <a:ext cx="1308100" cy="1308100"/>
          </a:xfrm>
        </p:spPr>
        <p:txBody>
          <a:bodyPr>
            <a:normAutofit/>
          </a:bodyPr>
          <a:lstStyle>
            <a:lvl1pPr marL="0" indent="0">
              <a:buNone/>
              <a:defRPr sz="1400">
                <a:solidFill>
                  <a:schemeClr val="tx1"/>
                </a:solidFill>
              </a:defRPr>
            </a:lvl1pPr>
          </a:lstStyle>
          <a:p>
            <a:r>
              <a:rPr lang="en-US" dirty="0"/>
              <a:t>[Blue icon placeholder]</a:t>
            </a:r>
          </a:p>
        </p:txBody>
      </p:sp>
      <p:sp>
        <p:nvSpPr>
          <p:cNvPr id="16" name="Rectangle 15">
            <a:extLst>
              <a:ext uri="{FF2B5EF4-FFF2-40B4-BE49-F238E27FC236}">
                <a16:creationId xmlns:a16="http://schemas.microsoft.com/office/drawing/2014/main" id="{E450DCE8-FA1F-4DBE-80BD-4E521253F6D7}"/>
              </a:ext>
            </a:extLst>
          </p:cNvPr>
          <p:cNvSpPr/>
          <p:nvPr userDrawn="1"/>
        </p:nvSpPr>
        <p:spPr>
          <a:xfrm>
            <a:off x="3061252" y="4646646"/>
            <a:ext cx="3034748" cy="22298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062BA73-4DA1-4A59-8CBE-7B506274FDE0}"/>
              </a:ext>
            </a:extLst>
          </p:cNvPr>
          <p:cNvSpPr/>
          <p:nvPr userDrawn="1"/>
        </p:nvSpPr>
        <p:spPr>
          <a:xfrm>
            <a:off x="6096000" y="2417029"/>
            <a:ext cx="3061252" cy="22298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CD403B9-A0C9-4FFC-8624-F9F0F841E859}"/>
              </a:ext>
            </a:extLst>
          </p:cNvPr>
          <p:cNvSpPr/>
          <p:nvPr userDrawn="1"/>
        </p:nvSpPr>
        <p:spPr>
          <a:xfrm>
            <a:off x="9157252" y="4646646"/>
            <a:ext cx="3034748" cy="2229855"/>
          </a:xfrm>
          <a:prstGeom prst="rect">
            <a:avLst/>
          </a:prstGeom>
          <a:solidFill>
            <a:srgbClr val="623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65CBDD2C-7987-4AD6-8C8F-E5B2F055EC0D}"/>
              </a:ext>
            </a:extLst>
          </p:cNvPr>
          <p:cNvSpPr>
            <a:spLocks noGrp="1"/>
          </p:cNvSpPr>
          <p:nvPr>
            <p:ph idx="13" hasCustomPrompt="1"/>
          </p:nvPr>
        </p:nvSpPr>
        <p:spPr>
          <a:xfrm>
            <a:off x="3428333" y="5465873"/>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20" name="Content Placeholder 2">
            <a:extLst>
              <a:ext uri="{FF2B5EF4-FFF2-40B4-BE49-F238E27FC236}">
                <a16:creationId xmlns:a16="http://schemas.microsoft.com/office/drawing/2014/main" id="{6D22F68B-F067-42C0-8893-E2338346DD27}"/>
              </a:ext>
            </a:extLst>
          </p:cNvPr>
          <p:cNvSpPr>
            <a:spLocks noGrp="1"/>
          </p:cNvSpPr>
          <p:nvPr>
            <p:ph idx="14" hasCustomPrompt="1"/>
          </p:nvPr>
        </p:nvSpPr>
        <p:spPr>
          <a:xfrm>
            <a:off x="3428332" y="4882410"/>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21" name="Content Placeholder 2">
            <a:extLst>
              <a:ext uri="{FF2B5EF4-FFF2-40B4-BE49-F238E27FC236}">
                <a16:creationId xmlns:a16="http://schemas.microsoft.com/office/drawing/2014/main" id="{74D30CE7-FE38-4B3D-92D0-E29DC18681C8}"/>
              </a:ext>
            </a:extLst>
          </p:cNvPr>
          <p:cNvSpPr>
            <a:spLocks noGrp="1"/>
          </p:cNvSpPr>
          <p:nvPr>
            <p:ph idx="15" hasCustomPrompt="1"/>
          </p:nvPr>
        </p:nvSpPr>
        <p:spPr>
          <a:xfrm>
            <a:off x="6441878" y="3163285"/>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22" name="Content Placeholder 2">
            <a:extLst>
              <a:ext uri="{FF2B5EF4-FFF2-40B4-BE49-F238E27FC236}">
                <a16:creationId xmlns:a16="http://schemas.microsoft.com/office/drawing/2014/main" id="{BF736882-11FC-4BA7-AE17-93400A7D2CCF}"/>
              </a:ext>
            </a:extLst>
          </p:cNvPr>
          <p:cNvSpPr>
            <a:spLocks noGrp="1"/>
          </p:cNvSpPr>
          <p:nvPr>
            <p:ph idx="16" hasCustomPrompt="1"/>
          </p:nvPr>
        </p:nvSpPr>
        <p:spPr>
          <a:xfrm>
            <a:off x="6441877" y="2579822"/>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23" name="Content Placeholder 2">
            <a:extLst>
              <a:ext uri="{FF2B5EF4-FFF2-40B4-BE49-F238E27FC236}">
                <a16:creationId xmlns:a16="http://schemas.microsoft.com/office/drawing/2014/main" id="{B3110704-E585-4742-B277-5D24B1DDA63F}"/>
              </a:ext>
            </a:extLst>
          </p:cNvPr>
          <p:cNvSpPr>
            <a:spLocks noGrp="1"/>
          </p:cNvSpPr>
          <p:nvPr>
            <p:ph idx="17" hasCustomPrompt="1"/>
          </p:nvPr>
        </p:nvSpPr>
        <p:spPr>
          <a:xfrm>
            <a:off x="9511081" y="5465873"/>
            <a:ext cx="2313277" cy="1209932"/>
          </a:xfrm>
        </p:spPr>
        <p:txBody>
          <a:bodyPr numCol="1" spcCol="0">
            <a:normAutofit/>
          </a:bodyPr>
          <a:lstStyle>
            <a:lvl1pPr marL="0" indent="0" algn="ctr">
              <a:buNone/>
              <a:defRPr sz="1050" b="0">
                <a:solidFill>
                  <a:schemeClr val="bg1"/>
                </a:solidFill>
              </a:defRPr>
            </a:lvl1pPr>
            <a:lvl2pPr marL="365760" indent="0">
              <a:buNone/>
              <a:defRPr sz="1800"/>
            </a:lvl2pPr>
            <a:lvl3pPr>
              <a:defRPr sz="1800"/>
            </a:lvl3pPr>
            <a:lvl4pPr>
              <a:defRPr sz="1800"/>
            </a:lvl4pPr>
            <a:lvl5pPr>
              <a:defRPr sz="1800"/>
            </a:lvl5pPr>
          </a:lstStyle>
          <a:p>
            <a:pPr lvl="0"/>
            <a:r>
              <a:rPr lang="en-US" dirty="0"/>
              <a:t>[content]</a:t>
            </a:r>
          </a:p>
        </p:txBody>
      </p:sp>
      <p:sp>
        <p:nvSpPr>
          <p:cNvPr id="24" name="Content Placeholder 2">
            <a:extLst>
              <a:ext uri="{FF2B5EF4-FFF2-40B4-BE49-F238E27FC236}">
                <a16:creationId xmlns:a16="http://schemas.microsoft.com/office/drawing/2014/main" id="{F5B8B233-2E29-450E-94D3-0B82D636F13D}"/>
              </a:ext>
            </a:extLst>
          </p:cNvPr>
          <p:cNvSpPr>
            <a:spLocks noGrp="1"/>
          </p:cNvSpPr>
          <p:nvPr>
            <p:ph idx="18" hasCustomPrompt="1"/>
          </p:nvPr>
        </p:nvSpPr>
        <p:spPr>
          <a:xfrm>
            <a:off x="9511080" y="4882410"/>
            <a:ext cx="2313277" cy="445980"/>
          </a:xfrm>
        </p:spPr>
        <p:txBody>
          <a:bodyPr numCol="1" spcCol="0" anchor="b" anchorCtr="0">
            <a:normAutofit/>
          </a:bodyPr>
          <a:lstStyle>
            <a:lvl1pPr marL="0" indent="0" algn="ctr">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[Title]</a:t>
            </a:r>
          </a:p>
        </p:txBody>
      </p:sp>
      <p:sp>
        <p:nvSpPr>
          <p:cNvPr id="25" name="Picture Placeholder 2">
            <a:extLst>
              <a:ext uri="{FF2B5EF4-FFF2-40B4-BE49-F238E27FC236}">
                <a16:creationId xmlns:a16="http://schemas.microsoft.com/office/drawing/2014/main" id="{A5180685-817C-4328-B330-DBFD1DF85F14}"/>
              </a:ext>
            </a:extLst>
          </p:cNvPr>
          <p:cNvSpPr>
            <a:spLocks noGrp="1"/>
          </p:cNvSpPr>
          <p:nvPr>
            <p:ph type="pic" sz="quarter" idx="19" hasCustomPrompt="1"/>
          </p:nvPr>
        </p:nvSpPr>
        <p:spPr>
          <a:xfrm>
            <a:off x="3924605" y="2774950"/>
            <a:ext cx="1308100" cy="1308100"/>
          </a:xfrm>
        </p:spPr>
        <p:txBody>
          <a:bodyPr>
            <a:normAutofit/>
          </a:bodyPr>
          <a:lstStyle>
            <a:lvl1pPr marL="0" indent="0">
              <a:buNone/>
              <a:defRPr sz="1400">
                <a:solidFill>
                  <a:schemeClr val="accent5"/>
                </a:solidFill>
              </a:defRPr>
            </a:lvl1pPr>
          </a:lstStyle>
          <a:p>
            <a:r>
              <a:rPr lang="en-US" dirty="0"/>
              <a:t>[Cherry icon placeholder]</a:t>
            </a:r>
          </a:p>
        </p:txBody>
      </p:sp>
      <p:sp>
        <p:nvSpPr>
          <p:cNvPr id="26" name="Picture Placeholder 2">
            <a:extLst>
              <a:ext uri="{FF2B5EF4-FFF2-40B4-BE49-F238E27FC236}">
                <a16:creationId xmlns:a16="http://schemas.microsoft.com/office/drawing/2014/main" id="{9CD33A34-514E-4982-9BAF-24B88B727452}"/>
              </a:ext>
            </a:extLst>
          </p:cNvPr>
          <p:cNvSpPr>
            <a:spLocks noGrp="1"/>
          </p:cNvSpPr>
          <p:nvPr>
            <p:ph type="pic" sz="quarter" idx="20" hasCustomPrompt="1"/>
          </p:nvPr>
        </p:nvSpPr>
        <p:spPr>
          <a:xfrm>
            <a:off x="6972576" y="5105400"/>
            <a:ext cx="1308100" cy="1308100"/>
          </a:xfrm>
        </p:spPr>
        <p:txBody>
          <a:bodyPr>
            <a:normAutofit/>
          </a:bodyPr>
          <a:lstStyle>
            <a:lvl1pPr marL="0" indent="0">
              <a:buNone/>
              <a:defRPr sz="1400">
                <a:solidFill>
                  <a:schemeClr val="accent6"/>
                </a:solidFill>
              </a:defRPr>
            </a:lvl1pPr>
          </a:lstStyle>
          <a:p>
            <a:r>
              <a:rPr lang="en-US" dirty="0"/>
              <a:t>[Aqua icon placeholder]</a:t>
            </a:r>
          </a:p>
        </p:txBody>
      </p:sp>
      <p:sp>
        <p:nvSpPr>
          <p:cNvPr id="27" name="Picture Placeholder 2">
            <a:extLst>
              <a:ext uri="{FF2B5EF4-FFF2-40B4-BE49-F238E27FC236}">
                <a16:creationId xmlns:a16="http://schemas.microsoft.com/office/drawing/2014/main" id="{8A70E4BD-CC6A-402C-98C0-1CAC10951852}"/>
              </a:ext>
            </a:extLst>
          </p:cNvPr>
          <p:cNvSpPr>
            <a:spLocks noGrp="1"/>
          </p:cNvSpPr>
          <p:nvPr>
            <p:ph type="pic" sz="quarter" idx="21" hasCustomPrompt="1"/>
          </p:nvPr>
        </p:nvSpPr>
        <p:spPr>
          <a:xfrm>
            <a:off x="10020576" y="2774950"/>
            <a:ext cx="1308100" cy="1308100"/>
          </a:xfrm>
        </p:spPr>
        <p:txBody>
          <a:bodyPr>
            <a:normAutofit/>
          </a:bodyPr>
          <a:lstStyle>
            <a:lvl1pPr marL="0" indent="0">
              <a:buNone/>
              <a:defRPr sz="1400">
                <a:solidFill>
                  <a:srgbClr val="7030A0"/>
                </a:solidFill>
              </a:defRPr>
            </a:lvl1pPr>
          </a:lstStyle>
          <a:p>
            <a:r>
              <a:rPr lang="en-US" dirty="0"/>
              <a:t>[Purple icon placeholder]</a:t>
            </a:r>
          </a:p>
        </p:txBody>
      </p:sp>
    </p:spTree>
    <p:extLst>
      <p:ext uri="{BB962C8B-B14F-4D97-AF65-F5344CB8AC3E}">
        <p14:creationId xmlns:p14="http://schemas.microsoft.com/office/powerpoint/2010/main" val="10200051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7047163" y="1712495"/>
            <a:ext cx="4102100" cy="2747962"/>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6012446" y="11670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4655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Tree>
    <p:extLst>
      <p:ext uri="{BB962C8B-B14F-4D97-AF65-F5344CB8AC3E}">
        <p14:creationId xmlns:p14="http://schemas.microsoft.com/office/powerpoint/2010/main" val="354152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92483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Tree>
    <p:extLst>
      <p:ext uri="{BB962C8B-B14F-4D97-AF65-F5344CB8AC3E}">
        <p14:creationId xmlns:p14="http://schemas.microsoft.com/office/powerpoint/2010/main" val="13192439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7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tx2">
                    <a:lumMod val="75000"/>
                  </a:schemeClr>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tx1"/>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accent1">
                    <a:lumMod val="50000"/>
                  </a:schemeClr>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Tree>
    <p:extLst>
      <p:ext uri="{BB962C8B-B14F-4D97-AF65-F5344CB8AC3E}">
        <p14:creationId xmlns:p14="http://schemas.microsoft.com/office/powerpoint/2010/main" val="33615905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8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Tree>
    <p:extLst>
      <p:ext uri="{BB962C8B-B14F-4D97-AF65-F5344CB8AC3E}">
        <p14:creationId xmlns:p14="http://schemas.microsoft.com/office/powerpoint/2010/main" val="31330868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_Feature /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765300" y="1447800"/>
            <a:ext cx="9383963" cy="3378200"/>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513346" y="506667"/>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5163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Tree>
    <p:extLst>
      <p:ext uri="{BB962C8B-B14F-4D97-AF65-F5344CB8AC3E}">
        <p14:creationId xmlns:p14="http://schemas.microsoft.com/office/powerpoint/2010/main" val="7261216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Feature / Quote 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2222500" y="1712495"/>
            <a:ext cx="8926763" cy="2747962"/>
          </a:xfrm>
        </p:spPr>
        <p:txBody>
          <a:bodyPr>
            <a:normAutofit/>
          </a:bodyPr>
          <a:lstStyle>
            <a:lvl1pPr marL="0" indent="0">
              <a:buNone/>
              <a:defRPr sz="3200">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a:t>[Quote]</a:t>
            </a:r>
            <a:endParaRPr lang="en-US" dirty="0"/>
          </a:p>
        </p:txBody>
      </p:sp>
      <p:sp>
        <p:nvSpPr>
          <p:cNvPr id="8" name="Content Placeholder 2">
            <a:extLst>
              <a:ext uri="{FF2B5EF4-FFF2-40B4-BE49-F238E27FC236}">
                <a16:creationId xmlns:a16="http://schemas.microsoft.com/office/drawing/2014/main" id="{60B58300-F9FE-4EEC-B4A4-45757A6041BA}"/>
              </a:ext>
            </a:extLst>
          </p:cNvPr>
          <p:cNvSpPr>
            <a:spLocks noGrp="1"/>
          </p:cNvSpPr>
          <p:nvPr>
            <p:ph idx="10" hasCustomPrompt="1"/>
          </p:nvPr>
        </p:nvSpPr>
        <p:spPr>
          <a:xfrm>
            <a:off x="983246" y="681038"/>
            <a:ext cx="1034717" cy="2747962"/>
          </a:xfrm>
        </p:spPr>
        <p:txBody>
          <a:bodyPr>
            <a:normAutofit/>
          </a:bodyPr>
          <a:lstStyle>
            <a:lvl1pPr marL="0" indent="0">
              <a:buNone/>
              <a:defRPr sz="16000">
                <a:solidFill>
                  <a:schemeClr val="bg2"/>
                </a:solidFill>
                <a:latin typeface="+mj-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a:t>
            </a:r>
          </a:p>
        </p:txBody>
      </p:sp>
      <p:sp>
        <p:nvSpPr>
          <p:cNvPr id="9" name="Content Placeholder 2">
            <a:extLst>
              <a:ext uri="{FF2B5EF4-FFF2-40B4-BE49-F238E27FC236}">
                <a16:creationId xmlns:a16="http://schemas.microsoft.com/office/drawing/2014/main" id="{7E4256E2-3CFA-411F-BC3B-C76939D6C517}"/>
              </a:ext>
            </a:extLst>
          </p:cNvPr>
          <p:cNvSpPr>
            <a:spLocks noGrp="1"/>
          </p:cNvSpPr>
          <p:nvPr>
            <p:ph idx="11" hasCustomPrompt="1"/>
          </p:nvPr>
        </p:nvSpPr>
        <p:spPr>
          <a:xfrm>
            <a:off x="7047163" y="4655466"/>
            <a:ext cx="4102100" cy="590302"/>
          </a:xfrm>
        </p:spPr>
        <p:txBody>
          <a:bodyPr>
            <a:normAutofit/>
          </a:bodyPr>
          <a:lstStyle>
            <a:lvl1pPr marL="457200" indent="-457200">
              <a:buClr>
                <a:schemeClr val="bg2"/>
              </a:buClr>
              <a:buFont typeface="HGGothicE" panose="020B0909000000000000" pitchFamily="49" charset="-128"/>
              <a:buChar char="-"/>
              <a:defRPr sz="2000" b="1">
                <a:solidFill>
                  <a:schemeClr val="bg1"/>
                </a:solidFill>
                <a:latin typeface="+mn-lt"/>
                <a:ea typeface="Roboto slab light" pitchFamily="2" charset="0"/>
              </a:defRPr>
            </a:lvl1pPr>
            <a:lvl2pPr marL="365760" indent="0">
              <a:buNone/>
              <a:defRPr sz="2000">
                <a:solidFill>
                  <a:schemeClr val="bg1"/>
                </a:solidFill>
              </a:defRPr>
            </a:lvl2pPr>
            <a:lvl3pPr marL="731520" indent="0">
              <a:buNone/>
              <a:defRPr sz="2000">
                <a:solidFill>
                  <a:schemeClr val="bg1"/>
                </a:solidFill>
              </a:defRPr>
            </a:lvl3pPr>
            <a:lvl4pPr marL="1097280" indent="0">
              <a:buNone/>
              <a:defRPr sz="2000">
                <a:solidFill>
                  <a:schemeClr val="bg1"/>
                </a:solidFill>
              </a:defRPr>
            </a:lvl4pPr>
            <a:lvl5pPr marL="1463040" indent="0">
              <a:buNone/>
              <a:defRPr sz="2000">
                <a:solidFill>
                  <a:schemeClr val="bg1"/>
                </a:solidFill>
              </a:defRPr>
            </a:lvl5pPr>
          </a:lstStyle>
          <a:p>
            <a:pPr lvl="0"/>
            <a:r>
              <a:rPr lang="en-US" dirty="0"/>
              <a:t>[Quote Source]</a:t>
            </a:r>
          </a:p>
        </p:txBody>
      </p:sp>
    </p:spTree>
    <p:extLst>
      <p:ext uri="{BB962C8B-B14F-4D97-AF65-F5344CB8AC3E}">
        <p14:creationId xmlns:p14="http://schemas.microsoft.com/office/powerpoint/2010/main" val="289712144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1500" y="311149"/>
            <a:ext cx="10058400" cy="1325563"/>
          </a:xfrm>
        </p:spPr>
        <p:txBody>
          <a:bodyPr/>
          <a:lstStyle/>
          <a:p>
            <a:r>
              <a:rPr lang="en-US" dirty="0"/>
              <a:t>Click to edit Master title style</a:t>
            </a:r>
          </a:p>
        </p:txBody>
      </p:sp>
      <p:sp>
        <p:nvSpPr>
          <p:cNvPr id="4" name="Rectangle 3"/>
          <p:cNvSpPr/>
          <p:nvPr userDrawn="1"/>
        </p:nvSpPr>
        <p:spPr>
          <a:xfrm>
            <a:off x="0" y="2022475"/>
            <a:ext cx="12192000" cy="4864100"/>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0" hasCustomPrompt="1"/>
          </p:nvPr>
        </p:nvSpPr>
        <p:spPr>
          <a:xfrm>
            <a:off x="571500" y="2424987"/>
            <a:ext cx="10941050" cy="1954212"/>
          </a:xfrm>
        </p:spPr>
        <p:txBody>
          <a:bodyPr>
            <a:noAutofit/>
          </a:bodyPr>
          <a:lstStyle>
            <a:lvl1pPr marL="0" indent="0">
              <a:buNone/>
              <a:defRPr sz="4000">
                <a:solidFill>
                  <a:schemeClr val="bg1"/>
                </a:solidFill>
              </a:defRPr>
            </a:lvl1pPr>
            <a:lvl2pPr marL="365760" indent="0">
              <a:buNone/>
              <a:defRPr sz="4000">
                <a:solidFill>
                  <a:schemeClr val="bg1"/>
                </a:solidFill>
              </a:defRPr>
            </a:lvl2pPr>
            <a:lvl3pPr marL="731520" indent="0">
              <a:buNone/>
              <a:defRPr sz="4000">
                <a:solidFill>
                  <a:schemeClr val="bg1"/>
                </a:solidFill>
              </a:defRPr>
            </a:lvl3pPr>
            <a:lvl4pPr marL="1097280" indent="0">
              <a:buNone/>
              <a:defRPr sz="4000">
                <a:solidFill>
                  <a:schemeClr val="bg1"/>
                </a:solidFill>
              </a:defRPr>
            </a:lvl4pPr>
            <a:lvl5pPr marL="1463040" indent="0">
              <a:buNone/>
              <a:defRPr sz="4000">
                <a:solidFill>
                  <a:schemeClr val="bg1"/>
                </a:solidFill>
              </a:defRPr>
            </a:lvl5pPr>
          </a:lstStyle>
          <a:p>
            <a:pPr lvl="0"/>
            <a:r>
              <a:rPr lang="en-US" dirty="0"/>
              <a:t>[Insert Text Here]</a:t>
            </a:r>
          </a:p>
        </p:txBody>
      </p:sp>
      <p:sp>
        <p:nvSpPr>
          <p:cNvPr id="9" name="Content Placeholder 7"/>
          <p:cNvSpPr>
            <a:spLocks noGrp="1"/>
          </p:cNvSpPr>
          <p:nvPr>
            <p:ph sz="quarter" idx="11" hasCustomPrompt="1"/>
          </p:nvPr>
        </p:nvSpPr>
        <p:spPr>
          <a:xfrm>
            <a:off x="571500" y="4655781"/>
            <a:ext cx="10941050" cy="769936"/>
          </a:xfrm>
        </p:spPr>
        <p:txBody>
          <a:bodyPr>
            <a:noAutofit/>
          </a:bodyPr>
          <a:lstStyle>
            <a:lvl1pPr marL="0" indent="0">
              <a:buNone/>
              <a:defRPr sz="3200">
                <a:solidFill>
                  <a:schemeClr val="bg1">
                    <a:lumMod val="85000"/>
                  </a:schemeClr>
                </a:solidFill>
              </a:defRPr>
            </a:lvl1pPr>
            <a:lvl2pPr marL="365760" indent="0">
              <a:buNone/>
              <a:defRPr sz="4000">
                <a:solidFill>
                  <a:schemeClr val="bg1"/>
                </a:solidFill>
              </a:defRPr>
            </a:lvl2pPr>
            <a:lvl3pPr marL="731520" indent="0">
              <a:buNone/>
              <a:defRPr sz="4000">
                <a:solidFill>
                  <a:schemeClr val="bg1"/>
                </a:solidFill>
              </a:defRPr>
            </a:lvl3pPr>
            <a:lvl4pPr marL="1097280" indent="0">
              <a:buNone/>
              <a:defRPr sz="4000">
                <a:solidFill>
                  <a:schemeClr val="bg1"/>
                </a:solidFill>
              </a:defRPr>
            </a:lvl4pPr>
            <a:lvl5pPr marL="1463040" indent="0">
              <a:buNone/>
              <a:defRPr sz="4000">
                <a:solidFill>
                  <a:schemeClr val="bg1"/>
                </a:solidFill>
              </a:defRPr>
            </a:lvl5pPr>
          </a:lstStyle>
          <a:p>
            <a:pPr lvl="0"/>
            <a:r>
              <a:rPr lang="en-US" dirty="0"/>
              <a:t>[Insert Text Here]</a:t>
            </a:r>
          </a:p>
        </p:txBody>
      </p:sp>
      <p:sp>
        <p:nvSpPr>
          <p:cNvPr id="10" name="Content Placeholder 7"/>
          <p:cNvSpPr>
            <a:spLocks noGrp="1"/>
          </p:cNvSpPr>
          <p:nvPr>
            <p:ph sz="quarter" idx="12" hasCustomPrompt="1"/>
          </p:nvPr>
        </p:nvSpPr>
        <p:spPr>
          <a:xfrm>
            <a:off x="571500" y="5702299"/>
            <a:ext cx="10941050" cy="769936"/>
          </a:xfrm>
        </p:spPr>
        <p:txBody>
          <a:bodyPr>
            <a:noAutofit/>
          </a:bodyPr>
          <a:lstStyle>
            <a:lvl1pPr marL="0" indent="0">
              <a:buNone/>
              <a:defRPr sz="3200">
                <a:solidFill>
                  <a:srgbClr val="31A2F1"/>
                </a:solidFill>
              </a:defRPr>
            </a:lvl1pPr>
            <a:lvl2pPr marL="365760" indent="0">
              <a:buNone/>
              <a:defRPr sz="4000">
                <a:solidFill>
                  <a:schemeClr val="bg1"/>
                </a:solidFill>
              </a:defRPr>
            </a:lvl2pPr>
            <a:lvl3pPr marL="731520" indent="0">
              <a:buNone/>
              <a:defRPr sz="4000">
                <a:solidFill>
                  <a:schemeClr val="bg1"/>
                </a:solidFill>
              </a:defRPr>
            </a:lvl3pPr>
            <a:lvl4pPr marL="1097280" indent="0">
              <a:buNone/>
              <a:defRPr sz="4000">
                <a:solidFill>
                  <a:schemeClr val="bg1"/>
                </a:solidFill>
              </a:defRPr>
            </a:lvl4pPr>
            <a:lvl5pPr marL="1463040" indent="0">
              <a:buNone/>
              <a:defRPr sz="4000">
                <a:solidFill>
                  <a:schemeClr val="bg1"/>
                </a:solidFill>
              </a:defRPr>
            </a:lvl5pPr>
          </a:lstStyle>
          <a:p>
            <a:pPr lvl="0"/>
            <a:r>
              <a:rPr lang="en-US" dirty="0"/>
              <a:t>[Insert Text Here]</a:t>
            </a:r>
          </a:p>
        </p:txBody>
      </p:sp>
    </p:spTree>
    <p:extLst>
      <p:ext uri="{BB962C8B-B14F-4D97-AF65-F5344CB8AC3E}">
        <p14:creationId xmlns:p14="http://schemas.microsoft.com/office/powerpoint/2010/main" val="7664871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48118" y="299456"/>
            <a:ext cx="10171182"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5" name="Content Placeholder 2">
            <a:extLst>
              <a:ext uri="{FF2B5EF4-FFF2-40B4-BE49-F238E27FC236}">
                <a16:creationId xmlns:a16="http://schemas.microsoft.com/office/drawing/2014/main" id="{9809B8B1-BEA4-400F-985B-DEF0895F4182}"/>
              </a:ext>
            </a:extLst>
          </p:cNvPr>
          <p:cNvSpPr>
            <a:spLocks noGrp="1"/>
          </p:cNvSpPr>
          <p:nvPr>
            <p:ph idx="1"/>
          </p:nvPr>
        </p:nvSpPr>
        <p:spPr>
          <a:xfrm>
            <a:off x="848118" y="2340245"/>
            <a:ext cx="10403657" cy="3852216"/>
          </a:xfrm>
        </p:spPr>
        <p:txBody>
          <a:bodyPr>
            <a:normAutofit/>
          </a:bodyPr>
          <a:lstStyle>
            <a:lvl1pPr marL="365760" indent="-365760">
              <a:buClr>
                <a:schemeClr val="bg1"/>
              </a:buClr>
              <a:buFont typeface="Wingdings" charset="2"/>
              <a:buChar char="§"/>
              <a:defRPr sz="2000">
                <a:solidFill>
                  <a:schemeClr val="bg1"/>
                </a:solidFill>
              </a:defRPr>
            </a:lvl1pPr>
            <a:lvl2pPr marL="731520" indent="-365760">
              <a:buClr>
                <a:schemeClr val="bg1"/>
              </a:buClr>
              <a:buFont typeface="Wingdings" charset="2"/>
              <a:buChar char="§"/>
              <a:defRPr sz="2000">
                <a:solidFill>
                  <a:schemeClr val="bg1"/>
                </a:solidFill>
              </a:defRPr>
            </a:lvl2pPr>
            <a:lvl3pPr marL="1097280" indent="-365760">
              <a:buClr>
                <a:schemeClr val="bg1"/>
              </a:buClr>
              <a:buFont typeface="Wingdings" charset="2"/>
              <a:buChar char="§"/>
              <a:defRPr sz="2000">
                <a:solidFill>
                  <a:schemeClr val="bg1"/>
                </a:solidFill>
              </a:defRPr>
            </a:lvl3pPr>
            <a:lvl4pPr marL="1463040" indent="-365760">
              <a:buClr>
                <a:schemeClr val="bg1"/>
              </a:buClr>
              <a:buFont typeface="Wingdings" charset="2"/>
              <a:buChar char="§"/>
              <a:defRPr sz="2000">
                <a:solidFill>
                  <a:schemeClr val="bg1"/>
                </a:solidFill>
              </a:defRPr>
            </a:lvl4pPr>
            <a:lvl5pPr marL="1828800" indent="-365760">
              <a:buClr>
                <a:schemeClr val="bg1"/>
              </a:buClr>
              <a:buFont typeface="Wingdings" charset="2"/>
              <a:buChar cha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AB6BDF93-DBE6-4985-9AF8-29A2553848CD}"/>
              </a:ext>
            </a:extLst>
          </p:cNvPr>
          <p:cNvCxnSpPr>
            <a:cxnSpLocks/>
          </p:cNvCxnSpPr>
          <p:nvPr userDrawn="1"/>
        </p:nvCxnSpPr>
        <p:spPr>
          <a:xfrm>
            <a:off x="0" y="1903108"/>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206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4_Section Break">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userDrawn="1"/>
        </p:nvSpPr>
        <p:spPr>
          <a:xfrm rot="956757">
            <a:off x="4541663" y="-2135007"/>
            <a:ext cx="9448800" cy="944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33252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15_Cover_Title Slide">
    <p:bg>
      <p:bgPr>
        <a:solidFill>
          <a:schemeClr val="tx1"/>
        </a:solidFill>
        <a:effectLst/>
      </p:bgPr>
    </p:bg>
    <p:spTree>
      <p:nvGrpSpPr>
        <p:cNvPr id="1" name=""/>
        <p:cNvGrpSpPr/>
        <p:nvPr/>
      </p:nvGrpSpPr>
      <p:grpSpPr>
        <a:xfrm>
          <a:off x="0" y="0"/>
          <a:ext cx="0" cy="0"/>
          <a:chOff x="0" y="0"/>
          <a:chExt cx="0" cy="0"/>
        </a:xfrm>
      </p:grpSpPr>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descr="NC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8" name="Text Placeholder 2">
            <a:extLst>
              <a:ext uri="{FF2B5EF4-FFF2-40B4-BE49-F238E27FC236}">
                <a16:creationId xmlns:a16="http://schemas.microsoft.com/office/drawing/2014/main" id="{FB7D564F-FF98-4DDD-BDF4-DB72DD92EF9D}"/>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0" name="Straight Connector 9">
            <a:extLst>
              <a:ext uri="{FF2B5EF4-FFF2-40B4-BE49-F238E27FC236}">
                <a16:creationId xmlns:a16="http://schemas.microsoft.com/office/drawing/2014/main" id="{7A766513-1144-4995-95A1-C4BA47CC3C3F}"/>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2BE7CB99-DF6E-4C9C-B248-3850514F2D81}"/>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2145098411"/>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6_Cover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grpSp>
        <p:nvGrpSpPr>
          <p:cNvPr id="8" name="Group 7">
            <a:extLst>
              <a:ext uri="{FF2B5EF4-FFF2-40B4-BE49-F238E27FC236}">
                <a16:creationId xmlns:a16="http://schemas.microsoft.com/office/drawing/2014/main" id="{72F17950-6B38-4E7F-AF98-BC188AC6A274}"/>
              </a:ext>
            </a:extLst>
          </p:cNvPr>
          <p:cNvGrpSpPr/>
          <p:nvPr userDrawn="1"/>
        </p:nvGrpSpPr>
        <p:grpSpPr>
          <a:xfrm>
            <a:off x="10966201" y="5636015"/>
            <a:ext cx="975360" cy="974727"/>
            <a:chOff x="8451348" y="4227622"/>
            <a:chExt cx="731520" cy="731045"/>
          </a:xfrm>
        </p:grpSpPr>
        <p:sp>
          <p:nvSpPr>
            <p:cNvPr id="10" name="Rectangle 9">
              <a:extLst>
                <a:ext uri="{FF2B5EF4-FFF2-40B4-BE49-F238E27FC236}">
                  <a16:creationId xmlns:a16="http://schemas.microsoft.com/office/drawing/2014/main" id="{84A55080-B365-455F-9A44-20B060C99E16}"/>
                </a:ext>
              </a:extLst>
            </p:cNvPr>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4" name="Rectangle 13">
              <a:extLst>
                <a:ext uri="{FF2B5EF4-FFF2-40B4-BE49-F238E27FC236}">
                  <a16:creationId xmlns:a16="http://schemas.microsoft.com/office/drawing/2014/main" id="{7941FD74-B158-4A17-B8B4-2E73D4612AE5}"/>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grpSp>
      <p:pic>
        <p:nvPicPr>
          <p:cNvPr id="15" name="Picture 14">
            <a:extLst>
              <a:ext uri="{FF2B5EF4-FFF2-40B4-BE49-F238E27FC236}">
                <a16:creationId xmlns:a16="http://schemas.microsoft.com/office/drawing/2014/main" id="{A4F23746-5E31-4E02-9227-7545B26ED1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3774" y="5636015"/>
            <a:ext cx="974727" cy="974727"/>
          </a:xfrm>
          <a:prstGeom prst="rect">
            <a:avLst/>
          </a:prstGeom>
        </p:spPr>
      </p:pic>
      <p:sp>
        <p:nvSpPr>
          <p:cNvPr id="13" name="Text Placeholder 2">
            <a:extLst>
              <a:ext uri="{FF2B5EF4-FFF2-40B4-BE49-F238E27FC236}">
                <a16:creationId xmlns:a16="http://schemas.microsoft.com/office/drawing/2014/main" id="{D0AABA9D-A7E4-470A-92DC-2A6CBBD75F2B}"/>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7A2064AE-E021-4D71-A4B4-C7E856990F12}"/>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00DD5E10-2953-4310-A599-EA9701E2B08D}"/>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161681421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57406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tx1">
                    <a:lumMod val="85000"/>
                    <a:lumOff val="1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0" name="Text Placeholder 2">
            <a:extLst>
              <a:ext uri="{FF2B5EF4-FFF2-40B4-BE49-F238E27FC236}">
                <a16:creationId xmlns:a16="http://schemas.microsoft.com/office/drawing/2014/main" id="{2177EBDD-C6E4-4AD0-8E8E-8F94D5840A9E}"/>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tx1"/>
                </a:solidFill>
              </a:defRPr>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E0CCD99A-C048-442D-9D0C-C7ED6D780838}"/>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1C163D41-9859-42E7-A9E8-2C91B9DB3272}"/>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lang="en-US" sz="6400" b="0" i="0" u="none" strike="noStrike" cap="none" spc="53" baseline="0" dirty="0">
                <a:ln>
                  <a:noFill/>
                </a:ln>
                <a:solidFill>
                  <a:srgbClr val="1B1E1F"/>
                </a:solidFill>
                <a:uFillTx/>
                <a:latin typeface="+mj-lt"/>
                <a:ea typeface="+mn-ea"/>
                <a:cs typeface="Open Sans" panose="020B0604020202020204" charset="0"/>
                <a:sym typeface="Open Sans"/>
              </a:defRPr>
            </a:lvl1pPr>
          </a:lstStyle>
          <a:p>
            <a:pPr marL="0" marR="0" lvl="0" indent="0" algn="l" defTabSz="412740" rtl="0" latinLnBrk="0">
              <a:lnSpc>
                <a:spcPct val="100000"/>
              </a:lnSpc>
              <a:spcBef>
                <a:spcPts val="800"/>
              </a:spcBef>
              <a:spcAft>
                <a:spcPts val="0"/>
              </a:spcAft>
              <a:buClr>
                <a:schemeClr val="accent1"/>
              </a:buClr>
              <a:buSzPct val="100000"/>
              <a:buFont typeface="Wingdings" panose="05000000000000000000" pitchFamily="2" charset="2"/>
              <a:buNone/>
              <a:tabLst/>
            </a:pPr>
            <a:r>
              <a:rPr lang="en-US" dirty="0"/>
              <a:t>NCR master</a:t>
            </a:r>
            <a:br>
              <a:rPr lang="en-US" dirty="0"/>
            </a:br>
            <a:r>
              <a:rPr lang="en-US" dirty="0"/>
              <a:t>template</a:t>
            </a:r>
          </a:p>
        </p:txBody>
      </p:sp>
    </p:spTree>
    <p:extLst>
      <p:ext uri="{BB962C8B-B14F-4D97-AF65-F5344CB8AC3E}">
        <p14:creationId xmlns:p14="http://schemas.microsoft.com/office/powerpoint/2010/main" val="1627988208"/>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27_Cover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6C6BF-C026-47DA-A02E-2592BF359BF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tx1">
                    <a:lumMod val="85000"/>
                    <a:lumOff val="15000"/>
                  </a:schemeClr>
                </a:solidFill>
              </a:defRPr>
            </a:lvl1pPr>
          </a:lstStyle>
          <a:p>
            <a:pPr defTabSz="1219170">
              <a:defRPr/>
            </a:pPr>
            <a:r>
              <a:rPr lang="en-US" kern="0"/>
              <a:t>NCR Confidential</a:t>
            </a:r>
            <a:endParaRPr lang="en-US" kern="0" dirty="0"/>
          </a:p>
        </p:txBody>
      </p:sp>
      <p:sp>
        <p:nvSpPr>
          <p:cNvPr id="12" name="Text Placeholder 2"/>
          <p:cNvSpPr>
            <a:spLocks noGrp="1"/>
          </p:cNvSpPr>
          <p:nvPr>
            <p:ph type="body" sz="quarter" idx="10" hasCustomPrompt="1"/>
          </p:nvPr>
        </p:nvSpPr>
        <p:spPr>
          <a:xfrm>
            <a:off x="846192" y="2178306"/>
            <a:ext cx="7713609" cy="2168429"/>
          </a:xfrm>
          <a:prstGeom prst="rect">
            <a:avLst/>
          </a:prstGeom>
        </p:spPr>
        <p:txBody>
          <a:bodyPr anchor="b" anchorCtr="0">
            <a:normAutofit/>
          </a:bodyPr>
          <a:lstStyle>
            <a:lvl1pPr marL="0" indent="0">
              <a:lnSpc>
                <a:spcPct val="100000"/>
              </a:lnSpc>
              <a:buNone/>
              <a:defRPr sz="6400" cap="none" spc="53" baseline="0">
                <a:solidFill>
                  <a:srgbClr val="1B1E1F"/>
                </a:solidFill>
                <a:latin typeface="+mj-lt"/>
                <a:cs typeface="Open Sans" panose="020B0604020202020204" charset="0"/>
              </a:defRPr>
            </a:lvl1pPr>
          </a:lstStyle>
          <a:p>
            <a:pPr lvl="0"/>
            <a:r>
              <a:rPr lang="en-US" dirty="0"/>
              <a:t>NCR master template</a:t>
            </a:r>
          </a:p>
        </p:txBody>
      </p:sp>
      <p:grpSp>
        <p:nvGrpSpPr>
          <p:cNvPr id="10" name="Group 9">
            <a:extLst>
              <a:ext uri="{FF2B5EF4-FFF2-40B4-BE49-F238E27FC236}">
                <a16:creationId xmlns:a16="http://schemas.microsoft.com/office/drawing/2014/main" id="{09C25222-AE4A-44E1-B211-A7B567AA5D46}"/>
              </a:ext>
            </a:extLst>
          </p:cNvPr>
          <p:cNvGrpSpPr/>
          <p:nvPr userDrawn="1"/>
        </p:nvGrpSpPr>
        <p:grpSpPr>
          <a:xfrm>
            <a:off x="10966201" y="5636015"/>
            <a:ext cx="975360" cy="974727"/>
            <a:chOff x="8451348" y="4227622"/>
            <a:chExt cx="731520" cy="731045"/>
          </a:xfrm>
        </p:grpSpPr>
        <p:sp>
          <p:nvSpPr>
            <p:cNvPr id="11" name="Rectangle 10">
              <a:extLst>
                <a:ext uri="{FF2B5EF4-FFF2-40B4-BE49-F238E27FC236}">
                  <a16:creationId xmlns:a16="http://schemas.microsoft.com/office/drawing/2014/main" id="{5715463B-9A57-4F3E-B0AD-145B7234815B}"/>
                </a:ext>
              </a:extLst>
            </p:cNvPr>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4" name="Rectangle 13">
              <a:extLst>
                <a:ext uri="{FF2B5EF4-FFF2-40B4-BE49-F238E27FC236}">
                  <a16:creationId xmlns:a16="http://schemas.microsoft.com/office/drawing/2014/main" id="{D3B47EAB-D914-49DC-8037-0A977007F84F}"/>
                </a:ext>
              </a:extLst>
            </p:cNvPr>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grpSp>
      <p:pic>
        <p:nvPicPr>
          <p:cNvPr id="15" name="Picture 14">
            <a:extLst>
              <a:ext uri="{FF2B5EF4-FFF2-40B4-BE49-F238E27FC236}">
                <a16:creationId xmlns:a16="http://schemas.microsoft.com/office/drawing/2014/main" id="{284D682A-E0EB-4F40-B7D1-4A0622D776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83774" y="5636015"/>
            <a:ext cx="974727" cy="974727"/>
          </a:xfrm>
          <a:prstGeom prst="rect">
            <a:avLst/>
          </a:prstGeom>
        </p:spPr>
      </p:pic>
      <p:sp>
        <p:nvSpPr>
          <p:cNvPr id="13" name="Text Placeholder 2">
            <a:extLst>
              <a:ext uri="{FF2B5EF4-FFF2-40B4-BE49-F238E27FC236}">
                <a16:creationId xmlns:a16="http://schemas.microsoft.com/office/drawing/2014/main" id="{FFD42ACB-EC93-418B-9892-1BCBDAC0F081}"/>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tx1"/>
                </a:solidFill>
              </a:defRPr>
            </a:lvl1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A726109E-4CF3-491A-BA97-BD88C122776D}"/>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868086"/>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20_Cover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2" cstate="email">
              <a:extLst>
                <a:ext uri="{28A0092B-C50C-407E-A947-70E740481C1C}">
                  <a14:useLocalDpi xmlns:a14="http://schemas.microsoft.com/office/drawing/2010/main"/>
                </a:ext>
              </a:extLst>
            </a:blip>
            <a:srcRect/>
            <a:stretch>
              <a:fillRect l="2"/>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0">
            <a:extLst>
              <a:ext uri="{FF2B5EF4-FFF2-40B4-BE49-F238E27FC236}">
                <a16:creationId xmlns:a16="http://schemas.microsoft.com/office/drawing/2014/main" id="{7D2E1260-5F41-4333-94B1-D5E2F722129A}"/>
              </a:ext>
            </a:extLst>
          </p:cNvPr>
          <p:cNvSpPr/>
          <p:nvPr userDrawn="1"/>
        </p:nvSpPr>
        <p:spPr>
          <a:xfrm>
            <a:off x="-24067" y="-103"/>
            <a:ext cx="12216067" cy="6858100"/>
          </a:xfrm>
          <a:prstGeom prst="rect">
            <a:avLst/>
          </a:prstGeom>
          <a:gradFill>
            <a:gsLst>
              <a:gs pos="100000">
                <a:schemeClr val="tx1">
                  <a:alpha val="69000"/>
                </a:schemeClr>
              </a:gs>
              <a:gs pos="61000">
                <a:srgbClr val="000000">
                  <a:alpha val="19000"/>
                </a:srgbClr>
              </a:gs>
              <a:gs pos="36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5" name="Text Placeholder 2"/>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cxnSp>
        <p:nvCxnSpPr>
          <p:cNvPr id="9" name="Straight Connector 8"/>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Tree>
    <p:extLst>
      <p:ext uri="{BB962C8B-B14F-4D97-AF65-F5344CB8AC3E}">
        <p14:creationId xmlns:p14="http://schemas.microsoft.com/office/powerpoint/2010/main" val="3910019071"/>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ver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0">
            <a:extLst>
              <a:ext uri="{FF2B5EF4-FFF2-40B4-BE49-F238E27FC236}">
                <a16:creationId xmlns:a16="http://schemas.microsoft.com/office/drawing/2014/main" id="{D3BC0848-B1FF-4797-BCAA-899ED1849396}"/>
              </a:ext>
            </a:extLst>
          </p:cNvPr>
          <p:cNvSpPr/>
          <p:nvPr userDrawn="1"/>
        </p:nvSpPr>
        <p:spPr>
          <a:xfrm>
            <a:off x="-24066" y="1"/>
            <a:ext cx="12228097" cy="6858100"/>
          </a:xfrm>
          <a:prstGeom prst="rect">
            <a:avLst/>
          </a:prstGeom>
          <a:gradFill>
            <a:gsLst>
              <a:gs pos="100000">
                <a:schemeClr val="tx1">
                  <a:alpha val="57000"/>
                </a:schemeClr>
              </a:gs>
              <a:gs pos="78550">
                <a:srgbClr val="000000">
                  <a:alpha val="19000"/>
                </a:srgbClr>
              </a:gs>
              <a:gs pos="41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4" name="Text Placeholder 2">
            <a:extLst>
              <a:ext uri="{FF2B5EF4-FFF2-40B4-BE49-F238E27FC236}">
                <a16:creationId xmlns:a16="http://schemas.microsoft.com/office/drawing/2014/main" id="{41747F24-263A-4238-9B22-84E39A7699FD}"/>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E2038E8E-707A-4160-9F31-7FA5BFEE0BED}"/>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ABBC2942-F2DF-4599-9E73-378A388AA799}"/>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2279681388"/>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21_Cover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B09498-593F-4A21-A5EF-AF63D259C2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4" name="Rectangle 13">
            <a:extLst>
              <a:ext uri="{FF2B5EF4-FFF2-40B4-BE49-F238E27FC236}">
                <a16:creationId xmlns:a16="http://schemas.microsoft.com/office/drawing/2014/main" id="{59CA8681-7C2E-4687-986B-AE5A664FADDB}"/>
              </a:ext>
            </a:extLst>
          </p:cNvPr>
          <p:cNvSpPr/>
          <p:nvPr userDrawn="1"/>
        </p:nvSpPr>
        <p:spPr>
          <a:xfrm>
            <a:off x="-12033" y="1"/>
            <a:ext cx="12192000" cy="6858100"/>
          </a:xfrm>
          <a:prstGeom prst="rect">
            <a:avLst/>
          </a:prstGeom>
          <a:gradFill>
            <a:gsLst>
              <a:gs pos="100000">
                <a:schemeClr val="tx1">
                  <a:alpha val="57000"/>
                </a:schemeClr>
              </a:gs>
              <a:gs pos="78550">
                <a:srgbClr val="000000">
                  <a:alpha val="19000"/>
                </a:srgbClr>
              </a:gs>
              <a:gs pos="41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1" name="Text Placeholder 2">
            <a:extLst>
              <a:ext uri="{FF2B5EF4-FFF2-40B4-BE49-F238E27FC236}">
                <a16:creationId xmlns:a16="http://schemas.microsoft.com/office/drawing/2014/main" id="{EADEE78E-208D-4B7B-B3F1-130F9522F55C}"/>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43267439-E9F1-4AAF-B4CD-4E98A6774A3A}"/>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36C1AC81-96E4-45B6-A6BF-5A4C08E6A70B}"/>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878807397"/>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9_Cover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0">
            <a:extLst>
              <a:ext uri="{FF2B5EF4-FFF2-40B4-BE49-F238E27FC236}">
                <a16:creationId xmlns:a16="http://schemas.microsoft.com/office/drawing/2014/main" id="{E0CDE5CB-EEB6-4050-8952-4FA824F412A7}"/>
              </a:ext>
            </a:extLst>
          </p:cNvPr>
          <p:cNvSpPr/>
          <p:nvPr userDrawn="1"/>
        </p:nvSpPr>
        <p:spPr>
          <a:xfrm>
            <a:off x="-12034" y="1"/>
            <a:ext cx="12204033" cy="6858100"/>
          </a:xfrm>
          <a:prstGeom prst="rect">
            <a:avLst/>
          </a:prstGeom>
          <a:gradFill>
            <a:gsLst>
              <a:gs pos="100000">
                <a:schemeClr val="tx1">
                  <a:alpha val="57000"/>
                </a:schemeClr>
              </a:gs>
              <a:gs pos="78550">
                <a:srgbClr val="000000">
                  <a:alpha val="19000"/>
                </a:srgbClr>
              </a:gs>
              <a:gs pos="41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4" name="Text Placeholder 2">
            <a:extLst>
              <a:ext uri="{FF2B5EF4-FFF2-40B4-BE49-F238E27FC236}">
                <a16:creationId xmlns:a16="http://schemas.microsoft.com/office/drawing/2014/main" id="{F4631F9F-627A-487C-BAB3-3EF2A8E59482}"/>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39F7296F-7F5D-44A7-85B3-BE0124655E63}"/>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867C27B-959E-4084-A205-C38DD3292A2B}"/>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2493447528"/>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8_Cover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0">
            <a:extLst>
              <a:ext uri="{FF2B5EF4-FFF2-40B4-BE49-F238E27FC236}">
                <a16:creationId xmlns:a16="http://schemas.microsoft.com/office/drawing/2014/main" id="{62DC689E-6B47-4458-AF91-15D193AB41D0}"/>
              </a:ext>
            </a:extLst>
          </p:cNvPr>
          <p:cNvSpPr/>
          <p:nvPr userDrawn="1"/>
        </p:nvSpPr>
        <p:spPr>
          <a:xfrm>
            <a:off x="-12034" y="1"/>
            <a:ext cx="12204033" cy="6858100"/>
          </a:xfrm>
          <a:prstGeom prst="rect">
            <a:avLst/>
          </a:prstGeom>
          <a:gradFill>
            <a:gsLst>
              <a:gs pos="100000">
                <a:schemeClr val="tx1">
                  <a:alpha val="57000"/>
                </a:schemeClr>
              </a:gs>
              <a:gs pos="57000">
                <a:srgbClr val="000000">
                  <a:alpha val="19000"/>
                </a:srgbClr>
              </a:gs>
              <a:gs pos="33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4" name="Text Placeholder 2">
            <a:extLst>
              <a:ext uri="{FF2B5EF4-FFF2-40B4-BE49-F238E27FC236}">
                <a16:creationId xmlns:a16="http://schemas.microsoft.com/office/drawing/2014/main" id="{EA13F7D6-DE54-44A4-8E59-132D4C1A5295}"/>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E29EC35D-6F6C-4A45-AC89-804F605043DB}"/>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F2E4E99A-110F-476F-BE5E-B9BB3990032F}"/>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1974174277"/>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17_Cover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0">
            <a:extLst>
              <a:ext uri="{FF2B5EF4-FFF2-40B4-BE49-F238E27FC236}">
                <a16:creationId xmlns:a16="http://schemas.microsoft.com/office/drawing/2014/main" id="{D38F299F-CB24-4C23-954A-FA3ABD463B74}"/>
              </a:ext>
            </a:extLst>
          </p:cNvPr>
          <p:cNvSpPr/>
          <p:nvPr userDrawn="1"/>
        </p:nvSpPr>
        <p:spPr>
          <a:xfrm>
            <a:off x="-12033" y="1"/>
            <a:ext cx="12204033" cy="6858100"/>
          </a:xfrm>
          <a:prstGeom prst="rect">
            <a:avLst/>
          </a:prstGeom>
          <a:gradFill>
            <a:gsLst>
              <a:gs pos="100000">
                <a:schemeClr val="tx1">
                  <a:alpha val="57000"/>
                </a:schemeClr>
              </a:gs>
              <a:gs pos="65000">
                <a:srgbClr val="000000">
                  <a:alpha val="19000"/>
                </a:srgbClr>
              </a:gs>
              <a:gs pos="30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4" name="Rectangle 13">
            <a:extLst>
              <a:ext uri="{FF2B5EF4-FFF2-40B4-BE49-F238E27FC236}">
                <a16:creationId xmlns:a16="http://schemas.microsoft.com/office/drawing/2014/main" id="{59CA8681-7C2E-4687-986B-AE5A664FADDB}"/>
              </a:ext>
            </a:extLst>
          </p:cNvPr>
          <p:cNvSpPr/>
          <p:nvPr userDrawn="1"/>
        </p:nvSpPr>
        <p:spPr>
          <a:xfrm>
            <a:off x="-12033" y="1"/>
            <a:ext cx="9196673" cy="6858100"/>
          </a:xfrm>
          <a:prstGeom prst="rect">
            <a:avLst/>
          </a:prstGeom>
          <a:gradFill>
            <a:gsLst>
              <a:gs pos="100000">
                <a:schemeClr val="tx1">
                  <a:alpha val="0"/>
                </a:schemeClr>
              </a:gs>
              <a:gs pos="78550">
                <a:srgbClr val="000000">
                  <a:alpha val="0"/>
                </a:srgbClr>
              </a:gs>
              <a:gs pos="45000">
                <a:schemeClr val="tx1">
                  <a:alpha val="26000"/>
                </a:schemeClr>
              </a:gs>
              <a:gs pos="505">
                <a:schemeClr val="tx1">
                  <a:alpha val="97000"/>
                </a:schemeClr>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5" name="Text Placeholder 2">
            <a:extLst>
              <a:ext uri="{FF2B5EF4-FFF2-40B4-BE49-F238E27FC236}">
                <a16:creationId xmlns:a16="http://schemas.microsoft.com/office/drawing/2014/main" id="{C1719306-982A-42DD-B822-71477AC25232}"/>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8474DAB-790F-44DC-B48D-81098F136B8B}"/>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255E6054-5B9A-4576-BD25-8D84C4427803}"/>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292772029"/>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6_Cover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0">
            <a:extLst>
              <a:ext uri="{FF2B5EF4-FFF2-40B4-BE49-F238E27FC236}">
                <a16:creationId xmlns:a16="http://schemas.microsoft.com/office/drawing/2014/main" id="{97316A4A-103F-476A-A701-43D1D1261582}"/>
              </a:ext>
            </a:extLst>
          </p:cNvPr>
          <p:cNvSpPr/>
          <p:nvPr userDrawn="1"/>
        </p:nvSpPr>
        <p:spPr>
          <a:xfrm>
            <a:off x="-12034" y="1"/>
            <a:ext cx="12204033" cy="6858100"/>
          </a:xfrm>
          <a:prstGeom prst="rect">
            <a:avLst/>
          </a:prstGeom>
          <a:gradFill>
            <a:gsLst>
              <a:gs pos="100000">
                <a:schemeClr val="tx1">
                  <a:alpha val="57000"/>
                </a:schemeClr>
              </a:gs>
              <a:gs pos="66000">
                <a:srgbClr val="000000">
                  <a:alpha val="19000"/>
                </a:srgbClr>
              </a:gs>
              <a:gs pos="36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4" name="Text Placeholder 2">
            <a:extLst>
              <a:ext uri="{FF2B5EF4-FFF2-40B4-BE49-F238E27FC236}">
                <a16:creationId xmlns:a16="http://schemas.microsoft.com/office/drawing/2014/main" id="{C0C901B5-1ADD-436B-8793-D63DF59C78C8}"/>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AFBEB642-03DC-4341-949E-3C5AA9811690}"/>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A7D17875-466D-46CF-A760-FBF1618F4CD4}"/>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443865344"/>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2_Cover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2C15BB-882A-45A4-AFE4-7A59F44D4B5D}"/>
              </a:ext>
            </a:extLst>
          </p:cNvPr>
          <p:cNvSpPr/>
          <p:nvPr userDrawn="1"/>
        </p:nvSpPr>
        <p:spPr>
          <a:xfrm>
            <a:off x="-24067" y="1"/>
            <a:ext cx="12216067" cy="68579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11" name="Rectangle 10">
            <a:extLst>
              <a:ext uri="{FF2B5EF4-FFF2-40B4-BE49-F238E27FC236}">
                <a16:creationId xmlns:a16="http://schemas.microsoft.com/office/drawing/2014/main" id="{2611E99E-A393-45B5-B1FF-3E1A144D5CB6}"/>
              </a:ext>
            </a:extLst>
          </p:cNvPr>
          <p:cNvSpPr/>
          <p:nvPr userDrawn="1"/>
        </p:nvSpPr>
        <p:spPr>
          <a:xfrm>
            <a:off x="-12034" y="1"/>
            <a:ext cx="12204033" cy="6858100"/>
          </a:xfrm>
          <a:prstGeom prst="rect">
            <a:avLst/>
          </a:prstGeom>
          <a:gradFill>
            <a:gsLst>
              <a:gs pos="100000">
                <a:schemeClr val="tx1">
                  <a:alpha val="57000"/>
                </a:schemeClr>
              </a:gs>
              <a:gs pos="76000">
                <a:srgbClr val="000000">
                  <a:alpha val="19000"/>
                </a:srgbClr>
              </a:gs>
              <a:gs pos="45000">
                <a:schemeClr val="tx1">
                  <a:alpha val="66000"/>
                </a:schemeClr>
              </a:gs>
              <a:gs pos="505">
                <a:schemeClr val="tx1">
                  <a:alpha val="97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4" name="Text Placeholder 2">
            <a:extLst>
              <a:ext uri="{FF2B5EF4-FFF2-40B4-BE49-F238E27FC236}">
                <a16:creationId xmlns:a16="http://schemas.microsoft.com/office/drawing/2014/main" id="{C0E620E0-E31F-490B-83CB-F38200003427}"/>
              </a:ext>
            </a:extLst>
          </p:cNvPr>
          <p:cNvSpPr>
            <a:spLocks noGrp="1"/>
          </p:cNvSpPr>
          <p:nvPr>
            <p:ph type="body" sz="quarter" idx="11"/>
          </p:nvPr>
        </p:nvSpPr>
        <p:spPr>
          <a:xfrm>
            <a:off x="846191" y="5143919"/>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8B75E0B8-14A9-4BC4-9206-5F339ACD62A5}"/>
              </a:ext>
            </a:extLst>
          </p:cNvPr>
          <p:cNvCxnSpPr/>
          <p:nvPr userDrawn="1"/>
        </p:nvCxnSpPr>
        <p:spPr>
          <a:xfrm>
            <a:off x="846191" y="4646809"/>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BF523066-B246-4955-AB76-E0F2B84E2316}"/>
              </a:ext>
            </a:extLst>
          </p:cNvPr>
          <p:cNvSpPr>
            <a:spLocks noGrp="1"/>
          </p:cNvSpPr>
          <p:nvPr>
            <p:ph type="body" sz="quarter" idx="10" hasCustomPrompt="1"/>
          </p:nvPr>
        </p:nvSpPr>
        <p:spPr>
          <a:xfrm>
            <a:off x="846192" y="2178306"/>
            <a:ext cx="8899281" cy="2168429"/>
          </a:xfrm>
          <a:prstGeom prst="rect">
            <a:avLst/>
          </a:prstGeom>
        </p:spPr>
        <p:txBody>
          <a:bodyPr anchor="b" anchorCtr="0">
            <a:normAutofit/>
          </a:bodyPr>
          <a:lstStyle>
            <a:lvl1pPr marL="0" indent="0">
              <a:lnSpc>
                <a:spcPct val="100000"/>
              </a:lnSpc>
              <a:buNone/>
              <a:defRPr sz="6400"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144885667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28409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0" name="Shape 4">
            <a:extLst>
              <a:ext uri="{FF2B5EF4-FFF2-40B4-BE49-F238E27FC236}">
                <a16:creationId xmlns:a16="http://schemas.microsoft.com/office/drawing/2014/main" id="{6941AADD-D091-4453-93C4-92A7027E0911}"/>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1" name="Footer Placeholder 7">
            <a:extLst>
              <a:ext uri="{FF2B5EF4-FFF2-40B4-BE49-F238E27FC236}">
                <a16:creationId xmlns:a16="http://schemas.microsoft.com/office/drawing/2014/main" id="{9B3FF7A3-75B3-4086-9429-80CE5D638343}"/>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5CA7AF5E-1295-45D2-A655-E473826F586D}"/>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745CF639-889C-402B-94C6-5FB96FC3ED64}"/>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BF24EA34-98A7-4DA4-AB3E-A85F7AB54A74}"/>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4040505886"/>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7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DE2DE917-9D61-494D-8C8D-3C230F244D90}"/>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181B2687-0C3B-48DD-BB80-C535AABBBCD1}"/>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20CBB54A-1B2A-4A66-92D0-256A815D75C3}"/>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DA054BDD-7416-4FDF-890F-B56710A9809C}"/>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246A941-2807-41B3-8102-65D05C5FC937}"/>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2326384180"/>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8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AA7ECF75-0D0D-4A4B-A9F3-633BC3B2BC25}"/>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88D43758-DDAF-41F4-8ABD-55A846041246}"/>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B1879092-E5BF-4FA0-8245-952CEA1160A7}"/>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A310A97B-90EE-4965-8C39-7B65DEB53412}"/>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B054B17C-23DD-436C-844F-1A51E1FAC8C1}"/>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690811936"/>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9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02FAFEB7-70C8-40B9-B220-93F0B9BABB77}"/>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13CF1365-C22E-4430-931D-7485A51B8CDB}"/>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6611D5A8-EA1F-4733-B9DC-002ACD114EB4}"/>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A0B5709B-8D13-4EB2-9E8D-CAFC4333D100}"/>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D300226-4AC9-45E3-994C-5D38509A922F}"/>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806293470"/>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0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FB32EB84-F1B0-4DF8-A2C5-4C501CFFD21C}"/>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B17B5BF8-C503-4FBE-BFC4-7647ADF2575A}"/>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92AEB00B-0935-4173-8FDF-9535ECD61C12}"/>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1E9278F8-B51D-4B39-9DD8-135FC25E4F71}"/>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7724BA47-F724-4B2D-9BF8-9F67A1B06425}"/>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4074959726"/>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1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B8290265-E40A-4DC2-A406-C10805940E83}"/>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5EAE5BBD-73E1-41FA-B5F1-052FD25AF59E}"/>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A35827B8-71F7-4CC1-B5CE-5E13C2E4602F}"/>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63648AB2-92FF-4792-9670-2C925A5F2AA2}"/>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FCE7F6AA-DF5A-41F4-A7BA-6FC533F6DEE6}"/>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797192090"/>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2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D95BBF4C-EB51-4313-92EA-8CD7AF67EAE4}"/>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61B5F41B-5653-4FFD-911E-9F489ABDD058}"/>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9A05065D-5089-49E3-A39C-06CE599CC563}"/>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E30DD240-6FE2-49ED-8B01-EFD870C58AC3}"/>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C1BFE7E0-A12B-46E1-B74A-16D6F4439FA8}"/>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195428407"/>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4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18DB7337-4AF0-4E77-A2C5-AE2A495E3D3F}"/>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15958396-82DC-4A30-86AA-BC0C4F24C787}"/>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7" name="Text Placeholder 2">
            <a:extLst>
              <a:ext uri="{FF2B5EF4-FFF2-40B4-BE49-F238E27FC236}">
                <a16:creationId xmlns:a16="http://schemas.microsoft.com/office/drawing/2014/main" id="{7E4CFF9C-E2AD-4A9D-B940-0CF3E9B78F83}"/>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DA15889C-1269-40E6-AEB8-737CF90B8268}"/>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ED58D3F-C0C1-4A28-852A-8DE13EA1E555}"/>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1602376302"/>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3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990" y="186869"/>
            <a:ext cx="974727" cy="974727"/>
          </a:xfrm>
          <a:prstGeom prst="rect">
            <a:avLst/>
          </a:prstGeom>
        </p:spPr>
      </p:pic>
      <p:sp>
        <p:nvSpPr>
          <p:cNvPr id="14" name="Shape 4">
            <a:extLst>
              <a:ext uri="{FF2B5EF4-FFF2-40B4-BE49-F238E27FC236}">
                <a16:creationId xmlns:a16="http://schemas.microsoft.com/office/drawing/2014/main" id="{FED06A7E-6E31-43DD-936B-03A261841B70}"/>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a:extLst>
              <a:ext uri="{FF2B5EF4-FFF2-40B4-BE49-F238E27FC236}">
                <a16:creationId xmlns:a16="http://schemas.microsoft.com/office/drawing/2014/main" id="{87AF1BF1-8B8B-41F7-8C72-6714711A8820}"/>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
        <p:nvSpPr>
          <p:cNvPr id="10" name="Text Placeholder 2">
            <a:extLst>
              <a:ext uri="{FF2B5EF4-FFF2-40B4-BE49-F238E27FC236}">
                <a16:creationId xmlns:a16="http://schemas.microsoft.com/office/drawing/2014/main" id="{E74E8CC5-FBE4-4493-8F5F-BD6FCD51A1CB}"/>
              </a:ext>
            </a:extLst>
          </p:cNvPr>
          <p:cNvSpPr>
            <a:spLocks noGrp="1"/>
          </p:cNvSpPr>
          <p:nvPr>
            <p:ph type="body" sz="quarter" idx="11"/>
          </p:nvPr>
        </p:nvSpPr>
        <p:spPr>
          <a:xfrm>
            <a:off x="846191" y="4629347"/>
            <a:ext cx="8899280" cy="948951"/>
          </a:xfrm>
          <a:prstGeom prst="rect">
            <a:avLst/>
          </a:prstGeom>
        </p:spPr>
        <p:txBody>
          <a:bodyPr/>
          <a:lstStyle>
            <a:lvl1pPr marL="0" indent="0">
              <a:lnSpc>
                <a:spcPts val="2667"/>
              </a:lnSpc>
              <a:buNone/>
              <a:defRPr sz="2400" spc="-40" baseline="0">
                <a:solidFill>
                  <a:schemeClr val="bg1"/>
                </a:solidFill>
              </a:defRPr>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FBF7EB6E-C0C6-44A6-9A15-2FD609D798BD}"/>
              </a:ext>
            </a:extLst>
          </p:cNvPr>
          <p:cNvCxnSpPr/>
          <p:nvPr userDrawn="1"/>
        </p:nvCxnSpPr>
        <p:spPr>
          <a:xfrm>
            <a:off x="846191" y="429730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1CA74E60-40D9-4A41-9B53-B6A8EC0815BB}"/>
              </a:ext>
            </a:extLst>
          </p:cNvPr>
          <p:cNvSpPr>
            <a:spLocks noGrp="1"/>
          </p:cNvSpPr>
          <p:nvPr>
            <p:ph type="body" sz="quarter" idx="10" hasCustomPrompt="1"/>
          </p:nvPr>
        </p:nvSpPr>
        <p:spPr>
          <a:xfrm>
            <a:off x="846192" y="1828802"/>
            <a:ext cx="8899281" cy="2168429"/>
          </a:xfrm>
          <a:prstGeom prst="rect">
            <a:avLst/>
          </a:prstGeom>
        </p:spPr>
        <p:txBody>
          <a:bodyPr anchor="b" anchorCtr="0">
            <a:normAutofit/>
          </a:bodyPr>
          <a:lstStyle>
            <a:lvl1pPr marL="0" indent="0">
              <a:lnSpc>
                <a:spcPct val="100000"/>
              </a:lnSpc>
              <a:buNone/>
              <a:defRPr sz="5867" cap="none" spc="53" baseline="0">
                <a:solidFill>
                  <a:schemeClr val="bg1"/>
                </a:solidFill>
                <a:latin typeface="+mj-lt"/>
                <a:cs typeface="Open Sans" panose="020B0604020202020204" charset="0"/>
              </a:defRPr>
            </a:lvl1pPr>
          </a:lstStyle>
          <a:p>
            <a:pPr lvl="0"/>
            <a:r>
              <a:rPr lang="en-US" dirty="0"/>
              <a:t>NCR master</a:t>
            </a:r>
            <a:br>
              <a:rPr lang="en-US" dirty="0"/>
            </a:br>
            <a:r>
              <a:rPr lang="en-US" dirty="0"/>
              <a:t>template</a:t>
            </a:r>
          </a:p>
        </p:txBody>
      </p:sp>
    </p:spTree>
    <p:extLst>
      <p:ext uri="{BB962C8B-B14F-4D97-AF65-F5344CB8AC3E}">
        <p14:creationId xmlns:p14="http://schemas.microsoft.com/office/powerpoint/2010/main" val="3597214474"/>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23_Cover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716853-65F3-4718-92CB-539645765E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86867"/>
            <a:ext cx="8711744" cy="6481567"/>
          </a:xfrm>
          <a:prstGeom prst="rect">
            <a:avLst/>
          </a:prstGeom>
        </p:spPr>
      </p:pic>
      <p:sp>
        <p:nvSpPr>
          <p:cNvPr id="15" name="object 3">
            <a:extLst>
              <a:ext uri="{FF2B5EF4-FFF2-40B4-BE49-F238E27FC236}">
                <a16:creationId xmlns:a16="http://schemas.microsoft.com/office/drawing/2014/main" id="{C319AEC8-2E8F-4E25-BA51-D2923FCC4A43}"/>
              </a:ext>
            </a:extLst>
          </p:cNvPr>
          <p:cNvSpPr/>
          <p:nvPr userDrawn="1"/>
        </p:nvSpPr>
        <p:spPr>
          <a:xfrm>
            <a:off x="8712017" y="0"/>
            <a:ext cx="3479828" cy="6755957"/>
          </a:xfrm>
          <a:custGeom>
            <a:avLst/>
            <a:gdLst/>
            <a:ahLst/>
            <a:cxnLst/>
            <a:rect l="l" t="t" r="r" b="b"/>
            <a:pathLst>
              <a:path w="5738494" h="11141075">
                <a:moveTo>
                  <a:pt x="0" y="11141022"/>
                </a:moveTo>
                <a:lnTo>
                  <a:pt x="5738045" y="11141022"/>
                </a:lnTo>
                <a:lnTo>
                  <a:pt x="5738045" y="0"/>
                </a:lnTo>
                <a:lnTo>
                  <a:pt x="0" y="0"/>
                </a:lnTo>
                <a:lnTo>
                  <a:pt x="0" y="11141022"/>
                </a:lnTo>
                <a:close/>
              </a:path>
            </a:pathLst>
          </a:custGeom>
          <a:solidFill>
            <a:srgbClr val="FFFFFF"/>
          </a:solidFill>
        </p:spPr>
        <p:txBody>
          <a:bodyPr wrap="square" lIns="0" tIns="0" rIns="0" bIns="0" rtlCol="0"/>
          <a:lstStyle/>
          <a:p>
            <a:endParaRPr sz="2400"/>
          </a:p>
        </p:txBody>
      </p:sp>
      <p:grpSp>
        <p:nvGrpSpPr>
          <p:cNvPr id="17" name="Group 16">
            <a:extLst>
              <a:ext uri="{FF2B5EF4-FFF2-40B4-BE49-F238E27FC236}">
                <a16:creationId xmlns:a16="http://schemas.microsoft.com/office/drawing/2014/main" id="{C7A5269E-91F2-41D4-A2E4-4BBD187E752E}"/>
              </a:ext>
            </a:extLst>
          </p:cNvPr>
          <p:cNvGrpSpPr/>
          <p:nvPr userDrawn="1"/>
        </p:nvGrpSpPr>
        <p:grpSpPr>
          <a:xfrm>
            <a:off x="1" y="1"/>
            <a:ext cx="12192001" cy="6857999"/>
            <a:chOff x="0" y="-1"/>
            <a:chExt cx="12192001" cy="6857999"/>
          </a:xfrm>
          <a:solidFill>
            <a:schemeClr val="bg1"/>
          </a:solidFill>
        </p:grpSpPr>
        <p:sp>
          <p:nvSpPr>
            <p:cNvPr id="18" name="Rectangle 17">
              <a:extLst>
                <a:ext uri="{FF2B5EF4-FFF2-40B4-BE49-F238E27FC236}">
                  <a16:creationId xmlns:a16="http://schemas.microsoft.com/office/drawing/2014/main" id="{12394AFB-B492-4858-B261-EEEFFA630675}"/>
                </a:ext>
              </a:extLst>
            </p:cNvPr>
            <p:cNvSpPr/>
            <p:nvPr/>
          </p:nvSpPr>
          <p:spPr>
            <a:xfrm>
              <a:off x="0" y="-1"/>
              <a:ext cx="17526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sp>
          <p:nvSpPr>
            <p:cNvPr id="19" name="Rectangle 18">
              <a:extLst>
                <a:ext uri="{FF2B5EF4-FFF2-40B4-BE49-F238E27FC236}">
                  <a16:creationId xmlns:a16="http://schemas.microsoft.com/office/drawing/2014/main" id="{D83949BC-DBEC-4B03-ACE7-53BFDB8C108C}"/>
                </a:ext>
              </a:extLst>
            </p:cNvPr>
            <p:cNvSpPr/>
            <p:nvPr/>
          </p:nvSpPr>
          <p:spPr>
            <a:xfrm>
              <a:off x="12016740" y="-1"/>
              <a:ext cx="17526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sp>
          <p:nvSpPr>
            <p:cNvPr id="20" name="Rectangle 19">
              <a:extLst>
                <a:ext uri="{FF2B5EF4-FFF2-40B4-BE49-F238E27FC236}">
                  <a16:creationId xmlns:a16="http://schemas.microsoft.com/office/drawing/2014/main" id="{381D3FA4-9D27-481A-970F-9FA7F893A783}"/>
                </a:ext>
              </a:extLst>
            </p:cNvPr>
            <p:cNvSpPr/>
            <p:nvPr/>
          </p:nvSpPr>
          <p:spPr>
            <a:xfrm rot="16200000">
              <a:off x="6014316" y="-6002422"/>
              <a:ext cx="175260" cy="12180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sp>
          <p:nvSpPr>
            <p:cNvPr id="21" name="Rectangle 20">
              <a:extLst>
                <a:ext uri="{FF2B5EF4-FFF2-40B4-BE49-F238E27FC236}">
                  <a16:creationId xmlns:a16="http://schemas.microsoft.com/office/drawing/2014/main" id="{53314B91-6BCA-4C6F-9EA3-9DDFDF01D71B}"/>
                </a:ext>
              </a:extLst>
            </p:cNvPr>
            <p:cNvSpPr/>
            <p:nvPr/>
          </p:nvSpPr>
          <p:spPr>
            <a:xfrm rot="16200000">
              <a:off x="6009863" y="673162"/>
              <a:ext cx="184169" cy="12180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grpSp>
      <p:cxnSp>
        <p:nvCxnSpPr>
          <p:cNvPr id="9" name="Straight Connector 8"/>
          <p:cNvCxnSpPr/>
          <p:nvPr userDrawn="1"/>
        </p:nvCxnSpPr>
        <p:spPr>
          <a:xfrm>
            <a:off x="9034492" y="480154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9034493" y="2354946"/>
            <a:ext cx="3157080" cy="2168429"/>
          </a:xfrm>
          <a:prstGeom prst="rect">
            <a:avLst/>
          </a:prstGeom>
        </p:spPr>
        <p:txBody>
          <a:bodyPr anchor="b" anchorCtr="0">
            <a:noAutofit/>
          </a:bodyPr>
          <a:lstStyle>
            <a:lvl1pPr marL="0" indent="0">
              <a:lnSpc>
                <a:spcPct val="100000"/>
              </a:lnSpc>
              <a:spcBef>
                <a:spcPts val="0"/>
              </a:spcBef>
              <a:buNone/>
              <a:defRPr sz="3200" cap="none" spc="53" baseline="0">
                <a:solidFill>
                  <a:srgbClr val="1B1E1F"/>
                </a:solidFill>
                <a:latin typeface="+mj-lt"/>
                <a:cs typeface="Open Sans" panose="020B0604020202020204" charset="0"/>
              </a:defRPr>
            </a:lvl1pPr>
          </a:lstStyle>
          <a:p>
            <a:pPr lvl="0"/>
            <a:r>
              <a:rPr lang="en-US" dirty="0"/>
              <a:t>NCR master</a:t>
            </a:r>
            <a:br>
              <a:rPr lang="en-US" dirty="0"/>
            </a:br>
            <a:r>
              <a:rPr lang="en-US" dirty="0"/>
              <a:t>template</a:t>
            </a:r>
          </a:p>
        </p:txBody>
      </p:sp>
      <p:pic>
        <p:nvPicPr>
          <p:cNvPr id="22" name="Picture 21">
            <a:extLst>
              <a:ext uri="{FF2B5EF4-FFF2-40B4-BE49-F238E27FC236}">
                <a16:creationId xmlns:a16="http://schemas.microsoft.com/office/drawing/2014/main" id="{20643A96-648A-4681-AC6C-B44B93E35F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4776" y="186868"/>
            <a:ext cx="1193941" cy="1193941"/>
          </a:xfrm>
          <a:prstGeom prst="rect">
            <a:avLst/>
          </a:prstGeom>
        </p:spPr>
      </p:pic>
      <p:sp>
        <p:nvSpPr>
          <p:cNvPr id="29" name="Text Placeholder 2">
            <a:extLst>
              <a:ext uri="{FF2B5EF4-FFF2-40B4-BE49-F238E27FC236}">
                <a16:creationId xmlns:a16="http://schemas.microsoft.com/office/drawing/2014/main" id="{F5974F04-BCDE-477B-8E85-159619FCC2F2}"/>
              </a:ext>
            </a:extLst>
          </p:cNvPr>
          <p:cNvSpPr>
            <a:spLocks noGrp="1"/>
          </p:cNvSpPr>
          <p:nvPr>
            <p:ph type="body" sz="quarter" idx="11" hasCustomPrompt="1"/>
          </p:nvPr>
        </p:nvSpPr>
        <p:spPr>
          <a:xfrm>
            <a:off x="9034493" y="5167370"/>
            <a:ext cx="2982092" cy="948951"/>
          </a:xfrm>
          <a:prstGeom prst="rect">
            <a:avLst/>
          </a:prstGeom>
        </p:spPr>
        <p:txBody>
          <a:bodyPr>
            <a:noAutofit/>
          </a:bodyPr>
          <a:lstStyle>
            <a:lvl1pPr marL="0" indent="0">
              <a:lnSpc>
                <a:spcPts val="2667"/>
              </a:lnSpc>
              <a:buNone/>
              <a:defRPr sz="1333" spc="-40" baseline="0">
                <a:solidFill>
                  <a:schemeClr val="tx1"/>
                </a:solidFill>
              </a:defRPr>
            </a:lvl1pPr>
          </a:lstStyle>
          <a:p>
            <a:pPr lvl="0"/>
            <a:r>
              <a:rPr lang="en-US" dirty="0"/>
              <a:t>Click to edit Master text styles</a:t>
            </a:r>
          </a:p>
        </p:txBody>
      </p:sp>
      <p:sp>
        <p:nvSpPr>
          <p:cNvPr id="30" name="Shape 4">
            <a:extLst>
              <a:ext uri="{FF2B5EF4-FFF2-40B4-BE49-F238E27FC236}">
                <a16:creationId xmlns:a16="http://schemas.microsoft.com/office/drawing/2014/main" id="{2CACFE39-A345-4B75-9F87-11136A4604A1}"/>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31" name="Footer Placeholder 7">
            <a:extLst>
              <a:ext uri="{FF2B5EF4-FFF2-40B4-BE49-F238E27FC236}">
                <a16:creationId xmlns:a16="http://schemas.microsoft.com/office/drawing/2014/main" id="{4A7D7638-08BB-4BBE-93D0-F29E94CB398B}"/>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Tree>
    <p:extLst>
      <p:ext uri="{BB962C8B-B14F-4D97-AF65-F5344CB8AC3E}">
        <p14:creationId xmlns:p14="http://schemas.microsoft.com/office/powerpoint/2010/main" val="30725823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4A3D8F-A01A-4394-A7CC-1C161D850C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7931649" cy="6858001"/>
          </a:xfrm>
          <a:prstGeom prst="rect">
            <a:avLst/>
          </a:prstGeom>
        </p:spPr>
      </p:pic>
      <p:sp>
        <p:nvSpPr>
          <p:cNvPr id="2" name="Title 1">
            <a:extLst>
              <a:ext uri="{FF2B5EF4-FFF2-40B4-BE49-F238E27FC236}">
                <a16:creationId xmlns:a16="http://schemas.microsoft.com/office/drawing/2014/main" id="{16BA077F-B895-4A20-8499-7EE58C50E19A}"/>
              </a:ext>
            </a:extLst>
          </p:cNvPr>
          <p:cNvSpPr>
            <a:spLocks noGrp="1"/>
          </p:cNvSpPr>
          <p:nvPr>
            <p:ph type="ctrTitle"/>
          </p:nvPr>
        </p:nvSpPr>
        <p:spPr>
          <a:xfrm>
            <a:off x="838200" y="1122362"/>
            <a:ext cx="6631112" cy="3069493"/>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96FD412-A75B-4F96-A706-00A16318C209}"/>
              </a:ext>
            </a:extLst>
          </p:cNvPr>
          <p:cNvSpPr>
            <a:spLocks noGrp="1"/>
          </p:cNvSpPr>
          <p:nvPr>
            <p:ph type="subTitle" idx="1"/>
          </p:nvPr>
        </p:nvSpPr>
        <p:spPr>
          <a:xfrm>
            <a:off x="838200" y="4531933"/>
            <a:ext cx="6631112"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587D9-ABFD-4A05-92BC-66812D534B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172A41-C146-41DD-8485-1FE249302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6C3DB-288D-4205-97A7-1A1E407796A1}"/>
              </a:ext>
            </a:extLst>
          </p:cNvPr>
          <p:cNvSpPr>
            <a:spLocks noGrp="1"/>
          </p:cNvSpPr>
          <p:nvPr>
            <p:ph type="sldNum" sz="quarter" idx="12"/>
          </p:nvPr>
        </p:nvSpPr>
        <p:spPr/>
        <p:txBody>
          <a:bodyPr/>
          <a:lstStyle>
            <a:lvl1pPr>
              <a:defRPr>
                <a:solidFill>
                  <a:schemeClr val="tx1"/>
                </a:solidFill>
              </a:defRPr>
            </a:lvl1pPr>
          </a:lstStyle>
          <a:p>
            <a:fld id="{7705BDCA-5594-4972-87B5-AB3059BF9480}" type="slidenum">
              <a:rPr lang="en-US" smtClean="0"/>
              <a:pPr/>
              <a:t>‹#›</a:t>
            </a:fld>
            <a:endParaRPr lang="en-US"/>
          </a:p>
        </p:txBody>
      </p:sp>
    </p:spTree>
    <p:extLst>
      <p:ext uri="{BB962C8B-B14F-4D97-AF65-F5344CB8AC3E}">
        <p14:creationId xmlns:p14="http://schemas.microsoft.com/office/powerpoint/2010/main" val="236567931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28516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24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19D4F-6C59-4C0C-AAD2-2239B13665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978"/>
          <a:stretch/>
        </p:blipFill>
        <p:spPr>
          <a:xfrm>
            <a:off x="12323" y="-5092"/>
            <a:ext cx="12191141" cy="6673525"/>
          </a:xfrm>
          <a:prstGeom prst="rect">
            <a:avLst/>
          </a:prstGeom>
        </p:spPr>
      </p:pic>
      <p:sp>
        <p:nvSpPr>
          <p:cNvPr id="23" name="object 3">
            <a:extLst>
              <a:ext uri="{FF2B5EF4-FFF2-40B4-BE49-F238E27FC236}">
                <a16:creationId xmlns:a16="http://schemas.microsoft.com/office/drawing/2014/main" id="{456A5A85-B996-4EA9-B6F5-A923E0D8535F}"/>
              </a:ext>
            </a:extLst>
          </p:cNvPr>
          <p:cNvSpPr/>
          <p:nvPr userDrawn="1"/>
        </p:nvSpPr>
        <p:spPr>
          <a:xfrm>
            <a:off x="428" y="0"/>
            <a:ext cx="3682757" cy="6755957"/>
          </a:xfrm>
          <a:custGeom>
            <a:avLst/>
            <a:gdLst/>
            <a:ahLst/>
            <a:cxnLst/>
            <a:rect l="l" t="t" r="r" b="b"/>
            <a:pathLst>
              <a:path w="6073140" h="11141075">
                <a:moveTo>
                  <a:pt x="0" y="11141022"/>
                </a:moveTo>
                <a:lnTo>
                  <a:pt x="6073113" y="11141022"/>
                </a:lnTo>
                <a:lnTo>
                  <a:pt x="6073113" y="0"/>
                </a:lnTo>
                <a:lnTo>
                  <a:pt x="0" y="0"/>
                </a:lnTo>
                <a:lnTo>
                  <a:pt x="0" y="11141022"/>
                </a:lnTo>
                <a:close/>
              </a:path>
            </a:pathLst>
          </a:custGeom>
          <a:solidFill>
            <a:srgbClr val="FFFFFF"/>
          </a:solidFill>
        </p:spPr>
        <p:txBody>
          <a:bodyPr wrap="square" lIns="0" tIns="0" rIns="0" bIns="0" rtlCol="0"/>
          <a:lstStyle/>
          <a:p>
            <a:endParaRPr sz="2400"/>
          </a:p>
        </p:txBody>
      </p:sp>
      <p:grpSp>
        <p:nvGrpSpPr>
          <p:cNvPr id="17" name="Group 16">
            <a:extLst>
              <a:ext uri="{FF2B5EF4-FFF2-40B4-BE49-F238E27FC236}">
                <a16:creationId xmlns:a16="http://schemas.microsoft.com/office/drawing/2014/main" id="{C7A5269E-91F2-41D4-A2E4-4BBD187E752E}"/>
              </a:ext>
            </a:extLst>
          </p:cNvPr>
          <p:cNvGrpSpPr/>
          <p:nvPr userDrawn="1"/>
        </p:nvGrpSpPr>
        <p:grpSpPr>
          <a:xfrm>
            <a:off x="1" y="1"/>
            <a:ext cx="12192001" cy="6857999"/>
            <a:chOff x="0" y="-1"/>
            <a:chExt cx="12192001" cy="6857999"/>
          </a:xfrm>
          <a:solidFill>
            <a:schemeClr val="bg1"/>
          </a:solidFill>
        </p:grpSpPr>
        <p:sp>
          <p:nvSpPr>
            <p:cNvPr id="18" name="Rectangle 17">
              <a:extLst>
                <a:ext uri="{FF2B5EF4-FFF2-40B4-BE49-F238E27FC236}">
                  <a16:creationId xmlns:a16="http://schemas.microsoft.com/office/drawing/2014/main" id="{12394AFB-B492-4858-B261-EEEFFA630675}"/>
                </a:ext>
              </a:extLst>
            </p:cNvPr>
            <p:cNvSpPr/>
            <p:nvPr/>
          </p:nvSpPr>
          <p:spPr>
            <a:xfrm>
              <a:off x="0" y="-1"/>
              <a:ext cx="17526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sp>
          <p:nvSpPr>
            <p:cNvPr id="19" name="Rectangle 18">
              <a:extLst>
                <a:ext uri="{FF2B5EF4-FFF2-40B4-BE49-F238E27FC236}">
                  <a16:creationId xmlns:a16="http://schemas.microsoft.com/office/drawing/2014/main" id="{D83949BC-DBEC-4B03-ACE7-53BFDB8C108C}"/>
                </a:ext>
              </a:extLst>
            </p:cNvPr>
            <p:cNvSpPr/>
            <p:nvPr/>
          </p:nvSpPr>
          <p:spPr>
            <a:xfrm>
              <a:off x="12016740" y="-1"/>
              <a:ext cx="17526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sp>
          <p:nvSpPr>
            <p:cNvPr id="20" name="Rectangle 19">
              <a:extLst>
                <a:ext uri="{FF2B5EF4-FFF2-40B4-BE49-F238E27FC236}">
                  <a16:creationId xmlns:a16="http://schemas.microsoft.com/office/drawing/2014/main" id="{381D3FA4-9D27-481A-970F-9FA7F893A783}"/>
                </a:ext>
              </a:extLst>
            </p:cNvPr>
            <p:cNvSpPr/>
            <p:nvPr/>
          </p:nvSpPr>
          <p:spPr>
            <a:xfrm rot="16200000">
              <a:off x="6014316" y="-6002422"/>
              <a:ext cx="175260" cy="12180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sp>
          <p:nvSpPr>
            <p:cNvPr id="21" name="Rectangle 20">
              <a:extLst>
                <a:ext uri="{FF2B5EF4-FFF2-40B4-BE49-F238E27FC236}">
                  <a16:creationId xmlns:a16="http://schemas.microsoft.com/office/drawing/2014/main" id="{53314B91-6BCA-4C6F-9EA3-9DDFDF01D71B}"/>
                </a:ext>
              </a:extLst>
            </p:cNvPr>
            <p:cNvSpPr/>
            <p:nvPr/>
          </p:nvSpPr>
          <p:spPr>
            <a:xfrm rot="16200000">
              <a:off x="6009863" y="673162"/>
              <a:ext cx="184169" cy="12180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a:solidFill>
                  <a:prstClr val="white"/>
                </a:solidFill>
                <a:latin typeface="Calibri" panose="020F0502020204030204"/>
              </a:endParaRPr>
            </a:p>
          </p:txBody>
        </p:sp>
      </p:grpSp>
      <p:pic>
        <p:nvPicPr>
          <p:cNvPr id="22" name="Picture 21">
            <a:extLst>
              <a:ext uri="{FF2B5EF4-FFF2-40B4-BE49-F238E27FC236}">
                <a16:creationId xmlns:a16="http://schemas.microsoft.com/office/drawing/2014/main" id="{20643A96-648A-4681-AC6C-B44B93E35F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260" y="186868"/>
            <a:ext cx="1193941" cy="1193941"/>
          </a:xfrm>
          <a:prstGeom prst="rect">
            <a:avLst/>
          </a:prstGeom>
        </p:spPr>
      </p:pic>
      <p:cxnSp>
        <p:nvCxnSpPr>
          <p:cNvPr id="27" name="Straight Connector 26">
            <a:extLst>
              <a:ext uri="{FF2B5EF4-FFF2-40B4-BE49-F238E27FC236}">
                <a16:creationId xmlns:a16="http://schemas.microsoft.com/office/drawing/2014/main" id="{56FDDEC6-FD77-4B00-9557-8373D4503B48}"/>
              </a:ext>
            </a:extLst>
          </p:cNvPr>
          <p:cNvCxnSpPr/>
          <p:nvPr userDrawn="1"/>
        </p:nvCxnSpPr>
        <p:spPr>
          <a:xfrm>
            <a:off x="516108" y="4791385"/>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9BF61846-C74B-4F9B-8531-1A48CB88A4B9}"/>
              </a:ext>
            </a:extLst>
          </p:cNvPr>
          <p:cNvSpPr>
            <a:spLocks noGrp="1"/>
          </p:cNvSpPr>
          <p:nvPr>
            <p:ph type="body" sz="quarter" idx="10" hasCustomPrompt="1"/>
          </p:nvPr>
        </p:nvSpPr>
        <p:spPr>
          <a:xfrm>
            <a:off x="516109" y="2344786"/>
            <a:ext cx="3157080" cy="2168429"/>
          </a:xfrm>
          <a:prstGeom prst="rect">
            <a:avLst/>
          </a:prstGeom>
        </p:spPr>
        <p:txBody>
          <a:bodyPr anchor="b" anchorCtr="0">
            <a:noAutofit/>
          </a:bodyPr>
          <a:lstStyle>
            <a:lvl1pPr marL="0" indent="0">
              <a:lnSpc>
                <a:spcPct val="100000"/>
              </a:lnSpc>
              <a:spcBef>
                <a:spcPts val="0"/>
              </a:spcBef>
              <a:buNone/>
              <a:defRPr sz="3200" cap="none" spc="53" baseline="0">
                <a:solidFill>
                  <a:srgbClr val="1B1E1F"/>
                </a:solidFill>
                <a:latin typeface="+mj-lt"/>
                <a:cs typeface="Open Sans" panose="020B0604020202020204" charset="0"/>
              </a:defRPr>
            </a:lvl1pPr>
          </a:lstStyle>
          <a:p>
            <a:pPr lvl="0"/>
            <a:r>
              <a:rPr lang="en-US" dirty="0"/>
              <a:t>NCR master</a:t>
            </a:r>
            <a:br>
              <a:rPr lang="en-US" dirty="0"/>
            </a:br>
            <a:r>
              <a:rPr lang="en-US" dirty="0"/>
              <a:t>template</a:t>
            </a:r>
          </a:p>
        </p:txBody>
      </p:sp>
      <p:sp>
        <p:nvSpPr>
          <p:cNvPr id="30" name="Text Placeholder 2">
            <a:extLst>
              <a:ext uri="{FF2B5EF4-FFF2-40B4-BE49-F238E27FC236}">
                <a16:creationId xmlns:a16="http://schemas.microsoft.com/office/drawing/2014/main" id="{0B4BF236-180E-4FDD-8102-5D27967449D6}"/>
              </a:ext>
            </a:extLst>
          </p:cNvPr>
          <p:cNvSpPr>
            <a:spLocks noGrp="1"/>
          </p:cNvSpPr>
          <p:nvPr>
            <p:ph type="body" sz="quarter" idx="11" hasCustomPrompt="1"/>
          </p:nvPr>
        </p:nvSpPr>
        <p:spPr>
          <a:xfrm>
            <a:off x="516109" y="5157210"/>
            <a:ext cx="2982092" cy="948951"/>
          </a:xfrm>
          <a:prstGeom prst="rect">
            <a:avLst/>
          </a:prstGeom>
        </p:spPr>
        <p:txBody>
          <a:bodyPr>
            <a:noAutofit/>
          </a:bodyPr>
          <a:lstStyle>
            <a:lvl1pPr marL="0" indent="0">
              <a:lnSpc>
                <a:spcPts val="2667"/>
              </a:lnSpc>
              <a:buNone/>
              <a:defRPr sz="1333" spc="-40" baseline="0">
                <a:solidFill>
                  <a:schemeClr val="tx1"/>
                </a:solidFill>
              </a:defRPr>
            </a:lvl1pPr>
          </a:lstStyle>
          <a:p>
            <a:pPr lvl="0"/>
            <a:r>
              <a:rPr lang="en-US" dirty="0"/>
              <a:t>Click to edit Master text styles</a:t>
            </a:r>
          </a:p>
        </p:txBody>
      </p:sp>
      <p:sp>
        <p:nvSpPr>
          <p:cNvPr id="31" name="Shape 4">
            <a:extLst>
              <a:ext uri="{FF2B5EF4-FFF2-40B4-BE49-F238E27FC236}">
                <a16:creationId xmlns:a16="http://schemas.microsoft.com/office/drawing/2014/main" id="{29B7453D-9551-4FFC-8B90-398B567DAD2A}"/>
              </a:ext>
            </a:extLst>
          </p:cNvPr>
          <p:cNvSpPr>
            <a:spLocks noGrp="1"/>
          </p:cNvSpPr>
          <p:nvPr>
            <p:ph type="sldNum" sz="quarter" idx="4"/>
          </p:nvPr>
        </p:nvSpPr>
        <p:spPr>
          <a:xfrm>
            <a:off x="844551" y="66235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32" name="Footer Placeholder 7">
            <a:extLst>
              <a:ext uri="{FF2B5EF4-FFF2-40B4-BE49-F238E27FC236}">
                <a16:creationId xmlns:a16="http://schemas.microsoft.com/office/drawing/2014/main" id="{BEA8DDF5-FA14-4AAB-9E11-A1061ED6DC0E}"/>
              </a:ext>
            </a:extLst>
          </p:cNvPr>
          <p:cNvSpPr>
            <a:spLocks noGrp="1"/>
          </p:cNvSpPr>
          <p:nvPr>
            <p:ph type="ftr" sz="quarter" idx="3"/>
          </p:nvPr>
        </p:nvSpPr>
        <p:spPr>
          <a:xfrm>
            <a:off x="1233021" y="66235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Tree>
    <p:extLst>
      <p:ext uri="{BB962C8B-B14F-4D97-AF65-F5344CB8AC3E}">
        <p14:creationId xmlns:p14="http://schemas.microsoft.com/office/powerpoint/2010/main" val="410842518"/>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6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1"/>
          </p:nvPr>
        </p:nvSpPr>
        <p:spPr>
          <a:xfrm>
            <a:off x="846191" y="4056202"/>
            <a:ext cx="6926984" cy="948951"/>
          </a:xfrm>
          <a:prstGeom prst="rect">
            <a:avLst/>
          </a:prstGeom>
        </p:spPr>
        <p:txBody>
          <a:bodyPr>
            <a:normAutofit/>
          </a:bodyPr>
          <a:lstStyle>
            <a:lvl1pPr marL="0" indent="0">
              <a:lnSpc>
                <a:spcPts val="2667"/>
              </a:lnSpc>
              <a:buNone/>
              <a:defRPr sz="2133" spc="-40" baseline="0">
                <a:solidFill>
                  <a:schemeClr val="tx1">
                    <a:lumMod val="85000"/>
                    <a:lumOff val="15000"/>
                  </a:schemeClr>
                </a:solidFill>
              </a:defRPr>
            </a:lvl1pPr>
          </a:lstStyle>
          <a:p>
            <a:pPr lvl="0"/>
            <a:r>
              <a:rPr lang="en-US" dirty="0"/>
              <a:t>Click to edit Master text styles</a:t>
            </a:r>
          </a:p>
        </p:txBody>
      </p:sp>
      <p:cxnSp>
        <p:nvCxnSpPr>
          <p:cNvPr id="9" name="Straight Connector 8"/>
          <p:cNvCxnSpPr/>
          <p:nvPr userDrawn="1"/>
        </p:nvCxnSpPr>
        <p:spPr>
          <a:xfrm>
            <a:off x="846191" y="3690377"/>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846192" y="1243778"/>
            <a:ext cx="7713609" cy="2168429"/>
          </a:xfrm>
          <a:prstGeom prst="rect">
            <a:avLst/>
          </a:prstGeom>
        </p:spPr>
        <p:txBody>
          <a:bodyPr anchor="b" anchorCtr="0">
            <a:normAutofit/>
          </a:bodyPr>
          <a:lstStyle>
            <a:lvl1pPr marL="0" indent="0">
              <a:lnSpc>
                <a:spcPct val="100000"/>
              </a:lnSpc>
              <a:buNone/>
              <a:defRPr sz="5867" cap="none" spc="53" baseline="0">
                <a:solidFill>
                  <a:srgbClr val="1B1E1F"/>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0" name="Shape 4">
            <a:extLst>
              <a:ext uri="{FF2B5EF4-FFF2-40B4-BE49-F238E27FC236}">
                <a16:creationId xmlns:a16="http://schemas.microsoft.com/office/drawing/2014/main" id="{6941AADD-D091-4453-93C4-92A7027E0911}"/>
              </a:ext>
            </a:extLst>
          </p:cNvPr>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1" name="Footer Placeholder 7">
            <a:extLst>
              <a:ext uri="{FF2B5EF4-FFF2-40B4-BE49-F238E27FC236}">
                <a16:creationId xmlns:a16="http://schemas.microsoft.com/office/drawing/2014/main" id="{9B3FF7A3-75B3-4086-9429-80CE5D638343}"/>
              </a:ext>
            </a:extLst>
          </p:cNvPr>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Tree>
    <p:extLst>
      <p:ext uri="{BB962C8B-B14F-4D97-AF65-F5344CB8AC3E}">
        <p14:creationId xmlns:p14="http://schemas.microsoft.com/office/powerpoint/2010/main" val="1708528945"/>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3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1"/>
          </p:nvPr>
        </p:nvSpPr>
        <p:spPr>
          <a:xfrm>
            <a:off x="846191" y="4056202"/>
            <a:ext cx="6926984" cy="948951"/>
          </a:xfrm>
          <a:prstGeom prst="rect">
            <a:avLst/>
          </a:prstGeom>
        </p:spPr>
        <p:txBody>
          <a:bodyPr>
            <a:normAutofit/>
          </a:bodyPr>
          <a:lstStyle>
            <a:lvl1pPr marL="0" indent="0">
              <a:lnSpc>
                <a:spcPts val="2667"/>
              </a:lnSpc>
              <a:buNone/>
              <a:defRPr sz="2133" spc="-40" baseline="0">
                <a:solidFill>
                  <a:schemeClr val="tx1">
                    <a:lumMod val="85000"/>
                    <a:lumOff val="15000"/>
                  </a:schemeClr>
                </a:solidFill>
              </a:defRPr>
            </a:lvl1pPr>
          </a:lstStyle>
          <a:p>
            <a:pPr lvl="0"/>
            <a:r>
              <a:rPr lang="en-US" dirty="0"/>
              <a:t>Click to edit Master text styles</a:t>
            </a:r>
          </a:p>
        </p:txBody>
      </p:sp>
      <p:cxnSp>
        <p:nvCxnSpPr>
          <p:cNvPr id="9" name="Straight Connector 8"/>
          <p:cNvCxnSpPr/>
          <p:nvPr userDrawn="1"/>
        </p:nvCxnSpPr>
        <p:spPr>
          <a:xfrm>
            <a:off x="846191" y="3690377"/>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846192" y="1243778"/>
            <a:ext cx="7713609" cy="2168429"/>
          </a:xfrm>
          <a:prstGeom prst="rect">
            <a:avLst/>
          </a:prstGeom>
        </p:spPr>
        <p:txBody>
          <a:bodyPr anchor="b" anchorCtr="0">
            <a:normAutofit/>
          </a:bodyPr>
          <a:lstStyle>
            <a:lvl1pPr marL="0" indent="0">
              <a:lnSpc>
                <a:spcPct val="100000"/>
              </a:lnSpc>
              <a:buNone/>
              <a:defRPr sz="5867" cap="none" spc="53" baseline="0">
                <a:solidFill>
                  <a:srgbClr val="1B1E1F"/>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0" name="Shape 4">
            <a:extLst>
              <a:ext uri="{FF2B5EF4-FFF2-40B4-BE49-F238E27FC236}">
                <a16:creationId xmlns:a16="http://schemas.microsoft.com/office/drawing/2014/main" id="{6941AADD-D091-4453-93C4-92A7027E0911}"/>
              </a:ext>
            </a:extLst>
          </p:cNvPr>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1" name="Footer Placeholder 7">
            <a:extLst>
              <a:ext uri="{FF2B5EF4-FFF2-40B4-BE49-F238E27FC236}">
                <a16:creationId xmlns:a16="http://schemas.microsoft.com/office/drawing/2014/main" id="{9B3FF7A3-75B3-4086-9429-80CE5D638343}"/>
              </a:ext>
            </a:extLst>
          </p:cNvPr>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Tree>
    <p:extLst>
      <p:ext uri="{BB962C8B-B14F-4D97-AF65-F5344CB8AC3E}">
        <p14:creationId xmlns:p14="http://schemas.microsoft.com/office/powerpoint/2010/main" val="1521164371"/>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4_Cover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1"/>
          </p:nvPr>
        </p:nvSpPr>
        <p:spPr>
          <a:xfrm>
            <a:off x="846191" y="4056202"/>
            <a:ext cx="6926984" cy="948951"/>
          </a:xfrm>
          <a:prstGeom prst="rect">
            <a:avLst/>
          </a:prstGeom>
        </p:spPr>
        <p:txBody>
          <a:bodyPr>
            <a:normAutofit/>
          </a:bodyPr>
          <a:lstStyle>
            <a:lvl1pPr marL="0" indent="0">
              <a:lnSpc>
                <a:spcPts val="2667"/>
              </a:lnSpc>
              <a:buNone/>
              <a:defRPr sz="2133" spc="-40" baseline="0">
                <a:solidFill>
                  <a:schemeClr val="tx1">
                    <a:lumMod val="85000"/>
                    <a:lumOff val="15000"/>
                  </a:schemeClr>
                </a:solidFill>
              </a:defRPr>
            </a:lvl1pPr>
          </a:lstStyle>
          <a:p>
            <a:pPr lvl="0"/>
            <a:r>
              <a:rPr lang="en-US" dirty="0"/>
              <a:t>Click to edit Master text styles</a:t>
            </a:r>
          </a:p>
        </p:txBody>
      </p:sp>
      <p:cxnSp>
        <p:nvCxnSpPr>
          <p:cNvPr id="9" name="Straight Connector 8"/>
          <p:cNvCxnSpPr/>
          <p:nvPr userDrawn="1"/>
        </p:nvCxnSpPr>
        <p:spPr>
          <a:xfrm>
            <a:off x="846191" y="3690377"/>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846192" y="1243778"/>
            <a:ext cx="7713609" cy="2168429"/>
          </a:xfrm>
          <a:prstGeom prst="rect">
            <a:avLst/>
          </a:prstGeom>
        </p:spPr>
        <p:txBody>
          <a:bodyPr anchor="b" anchorCtr="0">
            <a:normAutofit/>
          </a:bodyPr>
          <a:lstStyle>
            <a:lvl1pPr marL="0" indent="0">
              <a:lnSpc>
                <a:spcPct val="100000"/>
              </a:lnSpc>
              <a:buNone/>
              <a:defRPr sz="5867" cap="none" spc="53" baseline="0">
                <a:solidFill>
                  <a:srgbClr val="1B1E1F"/>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0" name="Shape 4">
            <a:extLst>
              <a:ext uri="{FF2B5EF4-FFF2-40B4-BE49-F238E27FC236}">
                <a16:creationId xmlns:a16="http://schemas.microsoft.com/office/drawing/2014/main" id="{6941AADD-D091-4453-93C4-92A7027E0911}"/>
              </a:ext>
            </a:extLst>
          </p:cNvPr>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1" name="Footer Placeholder 7">
            <a:extLst>
              <a:ext uri="{FF2B5EF4-FFF2-40B4-BE49-F238E27FC236}">
                <a16:creationId xmlns:a16="http://schemas.microsoft.com/office/drawing/2014/main" id="{9B3FF7A3-75B3-4086-9429-80CE5D638343}"/>
              </a:ext>
            </a:extLst>
          </p:cNvPr>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Tree>
    <p:extLst>
      <p:ext uri="{BB962C8B-B14F-4D97-AF65-F5344CB8AC3E}">
        <p14:creationId xmlns:p14="http://schemas.microsoft.com/office/powerpoint/2010/main" val="3098165613"/>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5_Cover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42B6B51-185B-401B-A75E-990D9748A6BF}"/>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117FB72-30AC-4CAA-9B38-67F8C69F86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p:cNvSpPr>
            <a:spLocks noGrp="1"/>
          </p:cNvSpPr>
          <p:nvPr>
            <p:ph type="body" sz="quarter" idx="11"/>
          </p:nvPr>
        </p:nvSpPr>
        <p:spPr>
          <a:xfrm>
            <a:off x="846191" y="4056202"/>
            <a:ext cx="6926984" cy="948951"/>
          </a:xfrm>
          <a:prstGeom prst="rect">
            <a:avLst/>
          </a:prstGeom>
        </p:spPr>
        <p:txBody>
          <a:bodyPr>
            <a:normAutofit/>
          </a:bodyPr>
          <a:lstStyle>
            <a:lvl1pPr marL="0" indent="0">
              <a:lnSpc>
                <a:spcPts val="2667"/>
              </a:lnSpc>
              <a:buNone/>
              <a:defRPr sz="2133" spc="-40" baseline="0">
                <a:solidFill>
                  <a:schemeClr val="tx1">
                    <a:lumMod val="85000"/>
                    <a:lumOff val="15000"/>
                  </a:schemeClr>
                </a:solidFill>
              </a:defRPr>
            </a:lvl1pPr>
          </a:lstStyle>
          <a:p>
            <a:pPr lvl="0"/>
            <a:r>
              <a:rPr lang="en-US" dirty="0"/>
              <a:t>Click to edit Master text styles</a:t>
            </a:r>
          </a:p>
        </p:txBody>
      </p:sp>
      <p:cxnSp>
        <p:nvCxnSpPr>
          <p:cNvPr id="9" name="Straight Connector 8"/>
          <p:cNvCxnSpPr/>
          <p:nvPr userDrawn="1"/>
        </p:nvCxnSpPr>
        <p:spPr>
          <a:xfrm>
            <a:off x="846191" y="3690377"/>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846192" y="1243778"/>
            <a:ext cx="7713609" cy="2168429"/>
          </a:xfrm>
          <a:prstGeom prst="rect">
            <a:avLst/>
          </a:prstGeom>
        </p:spPr>
        <p:txBody>
          <a:bodyPr anchor="b" anchorCtr="0">
            <a:normAutofit/>
          </a:bodyPr>
          <a:lstStyle>
            <a:lvl1pPr marL="0" indent="0">
              <a:lnSpc>
                <a:spcPct val="100000"/>
              </a:lnSpc>
              <a:buNone/>
              <a:defRPr sz="5867" cap="none" spc="53" baseline="0">
                <a:solidFill>
                  <a:srgbClr val="1B1E1F"/>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0" name="Shape 4">
            <a:extLst>
              <a:ext uri="{FF2B5EF4-FFF2-40B4-BE49-F238E27FC236}">
                <a16:creationId xmlns:a16="http://schemas.microsoft.com/office/drawing/2014/main" id="{6941AADD-D091-4453-93C4-92A7027E0911}"/>
              </a:ext>
            </a:extLst>
          </p:cNvPr>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1" name="Footer Placeholder 7">
            <a:extLst>
              <a:ext uri="{FF2B5EF4-FFF2-40B4-BE49-F238E27FC236}">
                <a16:creationId xmlns:a16="http://schemas.microsoft.com/office/drawing/2014/main" id="{9B3FF7A3-75B3-4086-9429-80CE5D638343}"/>
              </a:ext>
            </a:extLst>
          </p:cNvPr>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spTree>
    <p:extLst>
      <p:ext uri="{BB962C8B-B14F-4D97-AF65-F5344CB8AC3E}">
        <p14:creationId xmlns:p14="http://schemas.microsoft.com/office/powerpoint/2010/main" val="506462122"/>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25_Cover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42B6B51-185B-401B-A75E-990D9748A6BF}"/>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object 8">
            <a:extLst>
              <a:ext uri="{FF2B5EF4-FFF2-40B4-BE49-F238E27FC236}">
                <a16:creationId xmlns:a16="http://schemas.microsoft.com/office/drawing/2014/main" id="{68EF9C1B-B198-4EBC-BA35-52133AFE8D29}"/>
              </a:ext>
            </a:extLst>
          </p:cNvPr>
          <p:cNvSpPr/>
          <p:nvPr userDrawn="1"/>
        </p:nvSpPr>
        <p:spPr>
          <a:xfrm>
            <a:off x="428" y="0"/>
            <a:ext cx="3524003" cy="685751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400"/>
          </a:p>
        </p:txBody>
      </p:sp>
      <p:pic>
        <p:nvPicPr>
          <p:cNvPr id="19" name="Picture 18">
            <a:extLst>
              <a:ext uri="{FF2B5EF4-FFF2-40B4-BE49-F238E27FC236}">
                <a16:creationId xmlns:a16="http://schemas.microsoft.com/office/drawing/2014/main" id="{B7228F7D-D10E-445E-9DBF-8D66E02B23D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48126" t="-3978" r="10504" b="10567"/>
          <a:stretch/>
        </p:blipFill>
        <p:spPr>
          <a:xfrm rot="16200000">
            <a:off x="95674" y="3113501"/>
            <a:ext cx="6857517" cy="631481"/>
          </a:xfrm>
          <a:prstGeom prst="rect">
            <a:avLst/>
          </a:prstGeom>
        </p:spPr>
      </p:pic>
      <p:sp>
        <p:nvSpPr>
          <p:cNvPr id="5" name="Text Placeholder 2"/>
          <p:cNvSpPr>
            <a:spLocks noGrp="1"/>
          </p:cNvSpPr>
          <p:nvPr>
            <p:ph type="body" sz="quarter" idx="11"/>
          </p:nvPr>
        </p:nvSpPr>
        <p:spPr>
          <a:xfrm>
            <a:off x="4311473" y="4056202"/>
            <a:ext cx="6926984" cy="948951"/>
          </a:xfrm>
          <a:prstGeom prst="rect">
            <a:avLst/>
          </a:prstGeom>
        </p:spPr>
        <p:txBody>
          <a:bodyPr>
            <a:normAutofit/>
          </a:bodyPr>
          <a:lstStyle>
            <a:lvl1pPr marL="0" indent="0">
              <a:lnSpc>
                <a:spcPts val="2667"/>
              </a:lnSpc>
              <a:buNone/>
              <a:defRPr sz="2133" spc="-40" baseline="0">
                <a:solidFill>
                  <a:schemeClr val="tx1">
                    <a:lumMod val="85000"/>
                    <a:lumOff val="15000"/>
                  </a:schemeClr>
                </a:solidFill>
              </a:defRPr>
            </a:lvl1pPr>
          </a:lstStyle>
          <a:p>
            <a:pPr lvl="0"/>
            <a:r>
              <a:rPr lang="en-US" dirty="0"/>
              <a:t>Click to edit Master text styles</a:t>
            </a:r>
          </a:p>
        </p:txBody>
      </p:sp>
      <p:cxnSp>
        <p:nvCxnSpPr>
          <p:cNvPr id="9" name="Straight Connector 8"/>
          <p:cNvCxnSpPr/>
          <p:nvPr userDrawn="1"/>
        </p:nvCxnSpPr>
        <p:spPr>
          <a:xfrm>
            <a:off x="4311473" y="3690377"/>
            <a:ext cx="1028739" cy="0"/>
          </a:xfrm>
          <a:prstGeom prst="line">
            <a:avLst/>
          </a:prstGeom>
          <a:ln w="762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4311473" y="1243778"/>
            <a:ext cx="7636443" cy="2168429"/>
          </a:xfrm>
          <a:prstGeom prst="rect">
            <a:avLst/>
          </a:prstGeom>
        </p:spPr>
        <p:txBody>
          <a:bodyPr anchor="b" anchorCtr="0">
            <a:normAutofit/>
          </a:bodyPr>
          <a:lstStyle>
            <a:lvl1pPr marL="0" indent="0">
              <a:lnSpc>
                <a:spcPct val="100000"/>
              </a:lnSpc>
              <a:buNone/>
              <a:defRPr sz="5867" cap="none" spc="53" baseline="0">
                <a:solidFill>
                  <a:srgbClr val="1B1E1F"/>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
        <p:nvSpPr>
          <p:cNvPr id="10" name="Shape 4">
            <a:extLst>
              <a:ext uri="{FF2B5EF4-FFF2-40B4-BE49-F238E27FC236}">
                <a16:creationId xmlns:a16="http://schemas.microsoft.com/office/drawing/2014/main" id="{6941AADD-D091-4453-93C4-92A7027E0911}"/>
              </a:ext>
            </a:extLst>
          </p:cNvPr>
          <p:cNvSpPr>
            <a:spLocks noGrp="1"/>
          </p:cNvSpPr>
          <p:nvPr>
            <p:ph type="sldNum" sz="quarter" idx="4"/>
          </p:nvPr>
        </p:nvSpPr>
        <p:spPr>
          <a:xfrm>
            <a:off x="4282138"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1" name="Footer Placeholder 7">
            <a:extLst>
              <a:ext uri="{FF2B5EF4-FFF2-40B4-BE49-F238E27FC236}">
                <a16:creationId xmlns:a16="http://schemas.microsoft.com/office/drawing/2014/main" id="{9B3FF7A3-75B3-4086-9429-80CE5D638343}"/>
              </a:ext>
            </a:extLst>
          </p:cNvPr>
          <p:cNvSpPr>
            <a:spLocks noGrp="1"/>
          </p:cNvSpPr>
          <p:nvPr>
            <p:ph type="ftr" sz="quarter" idx="3"/>
          </p:nvPr>
        </p:nvSpPr>
        <p:spPr>
          <a:xfrm>
            <a:off x="4670608"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pic>
        <p:nvPicPr>
          <p:cNvPr id="17" name="Picture 16">
            <a:extLst>
              <a:ext uri="{FF2B5EF4-FFF2-40B4-BE49-F238E27FC236}">
                <a16:creationId xmlns:a16="http://schemas.microsoft.com/office/drawing/2014/main" id="{E6F512D0-6089-4811-9C20-E6D1AE0E8273}"/>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53563" y="-16793"/>
            <a:ext cx="4831984" cy="6858000"/>
          </a:xfrm>
          <a:prstGeom prst="rect">
            <a:avLst/>
          </a:prstGeom>
        </p:spPr>
      </p:pic>
    </p:spTree>
    <p:extLst>
      <p:ext uri="{BB962C8B-B14F-4D97-AF65-F5344CB8AC3E}">
        <p14:creationId xmlns:p14="http://schemas.microsoft.com/office/powerpoint/2010/main" val="1785696403"/>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White Cover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7434" y="258718"/>
            <a:ext cx="11694133" cy="3607889"/>
          </a:xfrm>
          <a:prstGeom prst="rect">
            <a:avLst/>
          </a:prstGeom>
        </p:spPr>
      </p:pic>
      <p:sp>
        <p:nvSpPr>
          <p:cNvPr id="12" name="Shape 1241"/>
          <p:cNvSpPr/>
          <p:nvPr userDrawn="1"/>
        </p:nvSpPr>
        <p:spPr>
          <a:xfrm rot="10800000">
            <a:off x="247433" y="246077"/>
            <a:ext cx="11694129" cy="3626025"/>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25400" tIns="25400" rIns="25400" bIns="25400" anchor="ctr"/>
          <a:lstStyle/>
          <a:p>
            <a:pPr marL="0" marR="0" lvl="0" indent="0" defTabSz="457189"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0" cap="none" spc="0" normalizeH="0" baseline="0" noProof="0" dirty="0">
              <a:ln>
                <a:noFill/>
              </a:ln>
              <a:solidFill>
                <a:srgbClr val="FFFFFF"/>
              </a:solidFill>
              <a:effectLst/>
              <a:uLnTx/>
              <a:uFillTx/>
              <a:latin typeface="+mn-lt"/>
            </a:endParaRPr>
          </a:p>
        </p:txBody>
      </p:sp>
      <p:sp>
        <p:nvSpPr>
          <p:cNvPr id="3" name="Text Placeholder 2"/>
          <p:cNvSpPr>
            <a:spLocks noGrp="1"/>
          </p:cNvSpPr>
          <p:nvPr>
            <p:ph type="body" sz="quarter" idx="10" hasCustomPrompt="1"/>
          </p:nvPr>
        </p:nvSpPr>
        <p:spPr>
          <a:xfrm>
            <a:off x="846190" y="3640183"/>
            <a:ext cx="7713609" cy="1576820"/>
          </a:xfrm>
          <a:prstGeom prst="rect">
            <a:avLst/>
          </a:prstGeom>
        </p:spPr>
        <p:txBody>
          <a:bodyPr anchor="b" anchorCtr="0">
            <a:normAutofit/>
          </a:bodyPr>
          <a:lstStyle>
            <a:lvl1pPr marL="0" indent="0">
              <a:lnSpc>
                <a:spcPts val="3333"/>
              </a:lnSpc>
              <a:buNone/>
              <a:defRPr sz="2933" cap="none" spc="53" baseline="0">
                <a:solidFill>
                  <a:srgbClr val="1B1E1F"/>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5" name="Text Placeholder 2"/>
          <p:cNvSpPr>
            <a:spLocks noGrp="1"/>
          </p:cNvSpPr>
          <p:nvPr>
            <p:ph type="body" sz="quarter" idx="11"/>
          </p:nvPr>
        </p:nvSpPr>
        <p:spPr>
          <a:xfrm>
            <a:off x="846191" y="5489303"/>
            <a:ext cx="7713608" cy="948951"/>
          </a:xfrm>
          <a:prstGeom prst="rect">
            <a:avLst/>
          </a:prstGeom>
        </p:spPr>
        <p:txBody>
          <a:bodyPr>
            <a:normAutofit/>
          </a:bodyPr>
          <a:lstStyle>
            <a:lvl1pPr marL="0" indent="0">
              <a:lnSpc>
                <a:spcPts val="2667"/>
              </a:lnSpc>
              <a:buNone/>
              <a:defRPr sz="2133" spc="-40" baseline="0">
                <a:solidFill>
                  <a:srgbClr val="1B1E1F"/>
                </a:solidFill>
              </a:defRPr>
            </a:lvl1pPr>
          </a:lstStyle>
          <a:p>
            <a:pPr lvl="0"/>
            <a:endParaRPr lang="en-US" dirty="0"/>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50000"/>
                  </a:schemeClr>
                </a:solidFill>
              </a:defRPr>
            </a:lvl1pPr>
          </a:lstStyle>
          <a:p>
            <a:pPr defTabSz="1219170">
              <a:defRPr/>
            </a:pPr>
            <a:r>
              <a:rPr lang="en-US" kern="0"/>
              <a:t>NCR Confidential</a:t>
            </a:r>
            <a:endParaRPr lang="en-US" kern="0" dirty="0"/>
          </a:p>
        </p:txBody>
      </p:sp>
      <p:sp>
        <p:nvSpPr>
          <p:cNvPr id="15" name="Shape 1037"/>
          <p:cNvSpPr/>
          <p:nvPr userDrawn="1"/>
        </p:nvSpPr>
        <p:spPr>
          <a:xfrm>
            <a:off x="838199" y="5298283"/>
            <a:ext cx="7721600" cy="0"/>
          </a:xfrm>
          <a:prstGeom prst="line">
            <a:avLst/>
          </a:prstGeom>
          <a:ln w="25400">
            <a:solidFill>
              <a:srgbClr val="54B948"/>
            </a:solidFill>
            <a:miter lim="400000"/>
          </a:ln>
        </p:spPr>
        <p:txBody>
          <a:bodyPr lIns="25400" tIns="25400" rIns="25400" bIns="25400" anchor="ctr"/>
          <a:lstStyle/>
          <a:p>
            <a:pPr defTabSz="457189" fontAlgn="auto">
              <a:spcBef>
                <a:spcPts val="0"/>
              </a:spcBef>
              <a:spcAft>
                <a:spcPts val="0"/>
              </a:spcAft>
              <a:defRPr sz="3200"/>
            </a:pPr>
            <a:endParaRPr sz="1600" kern="0" dirty="0">
              <a:solidFill>
                <a:sysClr val="windowText" lastClr="000000"/>
              </a:solidFill>
              <a:latin typeface="Open Sans" panose="020B0604020202020204" charset="0"/>
              <a:cs typeface="Open Sans" panose="020B0604020202020204" charset="0"/>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73190" y="5636015"/>
            <a:ext cx="974727" cy="974727"/>
          </a:xfrm>
          <a:prstGeom prst="rect">
            <a:avLst/>
          </a:prstGeom>
        </p:spPr>
      </p:pic>
    </p:spTree>
    <p:extLst>
      <p:ext uri="{BB962C8B-B14F-4D97-AF65-F5344CB8AC3E}">
        <p14:creationId xmlns:p14="http://schemas.microsoft.com/office/powerpoint/2010/main" val="1556275128"/>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1_White Cover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7434" y="258718"/>
            <a:ext cx="11694133" cy="3607889"/>
          </a:xfrm>
          <a:prstGeom prst="rect">
            <a:avLst/>
          </a:prstGeom>
        </p:spPr>
      </p:pic>
      <p:sp>
        <p:nvSpPr>
          <p:cNvPr id="12" name="Shape 1241"/>
          <p:cNvSpPr/>
          <p:nvPr userDrawn="1"/>
        </p:nvSpPr>
        <p:spPr>
          <a:xfrm rot="10800000">
            <a:off x="247433" y="246077"/>
            <a:ext cx="11694129" cy="3626025"/>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25400" tIns="25400" rIns="25400" bIns="25400" anchor="ctr"/>
          <a:lstStyle/>
          <a:p>
            <a:pPr marL="0" marR="0" lvl="0" indent="0" defTabSz="457189"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0" cap="none" spc="0" normalizeH="0" baseline="0" noProof="0" dirty="0">
              <a:ln>
                <a:noFill/>
              </a:ln>
              <a:solidFill>
                <a:srgbClr val="FFFFFF"/>
              </a:solidFill>
              <a:effectLst/>
              <a:uLnTx/>
              <a:uFillTx/>
              <a:latin typeface="+mn-lt"/>
            </a:endParaRPr>
          </a:p>
        </p:txBody>
      </p:sp>
      <p:sp>
        <p:nvSpPr>
          <p:cNvPr id="7" name="Footer Placeholder 7"/>
          <p:cNvSpPr>
            <a:spLocks noGrp="1"/>
          </p:cNvSpPr>
          <p:nvPr>
            <p:ph type="ftr" sz="quarter" idx="3"/>
          </p:nvPr>
        </p:nvSpPr>
        <p:spPr>
          <a:xfrm>
            <a:off x="846191" y="6598101"/>
            <a:ext cx="5461219" cy="259900"/>
          </a:xfrm>
          <a:prstGeom prst="rect">
            <a:avLst/>
          </a:prstGeom>
        </p:spPr>
        <p:txBody>
          <a:bodyPr vert="horz" lIns="0" tIns="45720" rIns="91440" bIns="45720" rtlCol="0" anchor="ctr"/>
          <a:lstStyle>
            <a:lvl1pPr algn="l">
              <a:defRPr sz="800">
                <a:solidFill>
                  <a:schemeClr val="bg1">
                    <a:lumMod val="50000"/>
                  </a:schemeClr>
                </a:solidFill>
              </a:defRPr>
            </a:lvl1pPr>
          </a:lstStyle>
          <a:p>
            <a:pPr defTabSz="1219170">
              <a:defRPr/>
            </a:pPr>
            <a:r>
              <a:rPr lang="en-US" kern="0"/>
              <a:t>NCR Confidential</a:t>
            </a:r>
            <a:endParaRPr lang="en-US" kern="0" dirty="0"/>
          </a:p>
        </p:txBody>
      </p:sp>
      <p:grpSp>
        <p:nvGrpSpPr>
          <p:cNvPr id="87" name="Group 86"/>
          <p:cNvGrpSpPr/>
          <p:nvPr userDrawn="1"/>
        </p:nvGrpSpPr>
        <p:grpSpPr>
          <a:xfrm>
            <a:off x="10966201" y="5636015"/>
            <a:ext cx="975360" cy="974727"/>
            <a:chOff x="8451348" y="4227622"/>
            <a:chExt cx="731520" cy="731045"/>
          </a:xfrm>
        </p:grpSpPr>
        <p:sp>
          <p:nvSpPr>
            <p:cNvPr id="88" name="Rectangle 87"/>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89" name="Rectangle 88"/>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grpSp>
      <p:sp>
        <p:nvSpPr>
          <p:cNvPr id="16" name="Text Placeholder 2"/>
          <p:cNvSpPr>
            <a:spLocks noGrp="1"/>
          </p:cNvSpPr>
          <p:nvPr>
            <p:ph type="body" sz="quarter" idx="10" hasCustomPrompt="1"/>
          </p:nvPr>
        </p:nvSpPr>
        <p:spPr>
          <a:xfrm>
            <a:off x="846190" y="3640183"/>
            <a:ext cx="7713609" cy="1576820"/>
          </a:xfrm>
          <a:prstGeom prst="rect">
            <a:avLst/>
          </a:prstGeom>
        </p:spPr>
        <p:txBody>
          <a:bodyPr anchor="b" anchorCtr="0">
            <a:normAutofit/>
          </a:bodyPr>
          <a:lstStyle>
            <a:lvl1pPr marL="0" indent="0">
              <a:lnSpc>
                <a:spcPts val="3333"/>
              </a:lnSpc>
              <a:buNone/>
              <a:defRPr sz="2933" cap="none" spc="53" baseline="0">
                <a:solidFill>
                  <a:srgbClr val="1B1E1F"/>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17" name="Shape 1037"/>
          <p:cNvSpPr/>
          <p:nvPr userDrawn="1"/>
        </p:nvSpPr>
        <p:spPr>
          <a:xfrm>
            <a:off x="838199" y="5298283"/>
            <a:ext cx="7721600" cy="0"/>
          </a:xfrm>
          <a:prstGeom prst="line">
            <a:avLst/>
          </a:prstGeom>
          <a:ln w="25400">
            <a:solidFill>
              <a:srgbClr val="54B900"/>
            </a:solidFill>
            <a:miter lim="400000"/>
          </a:ln>
        </p:spPr>
        <p:txBody>
          <a:bodyPr lIns="25400" tIns="25400" rIns="25400" bIns="25400" anchor="ctr"/>
          <a:lstStyle/>
          <a:p>
            <a:pPr defTabSz="457189" fontAlgn="auto">
              <a:spcBef>
                <a:spcPts val="0"/>
              </a:spcBef>
              <a:spcAft>
                <a:spcPts val="0"/>
              </a:spcAft>
              <a:defRPr sz="3200"/>
            </a:pPr>
            <a:endParaRPr sz="1600" kern="0" dirty="0">
              <a:solidFill>
                <a:sysClr val="windowText" lastClr="000000"/>
              </a:solidFill>
              <a:latin typeface="Open Sans" panose="020B0604020202020204" charset="0"/>
              <a:cs typeface="Open Sans" panose="020B0604020202020204" charset="0"/>
            </a:endParaRPr>
          </a:p>
        </p:txBody>
      </p:sp>
      <p:sp>
        <p:nvSpPr>
          <p:cNvPr id="18" name="Text Placeholder 2"/>
          <p:cNvSpPr>
            <a:spLocks noGrp="1"/>
          </p:cNvSpPr>
          <p:nvPr>
            <p:ph type="body" sz="quarter" idx="11"/>
          </p:nvPr>
        </p:nvSpPr>
        <p:spPr>
          <a:xfrm>
            <a:off x="846191" y="5489303"/>
            <a:ext cx="7713608" cy="948951"/>
          </a:xfrm>
          <a:prstGeom prst="rect">
            <a:avLst/>
          </a:prstGeom>
        </p:spPr>
        <p:txBody>
          <a:bodyPr>
            <a:normAutofit/>
          </a:bodyPr>
          <a:lstStyle>
            <a:lvl1pPr marL="0" indent="0">
              <a:lnSpc>
                <a:spcPts val="2667"/>
              </a:lnSpc>
              <a:buNone/>
              <a:defRPr sz="2133" spc="-40" baseline="0">
                <a:solidFill>
                  <a:srgbClr val="1B1E1F"/>
                </a:solidFill>
              </a:defRPr>
            </a:lvl1pPr>
          </a:lstStyle>
          <a:p>
            <a:pPr lvl="0"/>
            <a:endParaRPr lang="en-US" dirty="0"/>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83774" y="5636015"/>
            <a:ext cx="974727" cy="974727"/>
          </a:xfrm>
          <a:prstGeom prst="rect">
            <a:avLst/>
          </a:prstGeom>
        </p:spPr>
      </p:pic>
    </p:spTree>
    <p:extLst>
      <p:ext uri="{BB962C8B-B14F-4D97-AF65-F5344CB8AC3E}">
        <p14:creationId xmlns:p14="http://schemas.microsoft.com/office/powerpoint/2010/main" val="1718374935"/>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ank You End Slide">
    <p:bg>
      <p:bgPr>
        <a:solidFill>
          <a:schemeClr val="tx1"/>
        </a:solidFill>
        <a:effectLst/>
      </p:bgPr>
    </p:bg>
    <p:spTree>
      <p:nvGrpSpPr>
        <p:cNvPr id="1" name=""/>
        <p:cNvGrpSpPr/>
        <p:nvPr/>
      </p:nvGrpSpPr>
      <p:grpSpPr>
        <a:xfrm>
          <a:off x="0" y="0"/>
          <a:ext cx="0" cy="0"/>
          <a:chOff x="0" y="0"/>
          <a:chExt cx="0" cy="0"/>
        </a:xfrm>
      </p:grpSpPr>
      <p:sp>
        <p:nvSpPr>
          <p:cNvPr id="3" name="Shape 4"/>
          <p:cNvSpPr>
            <a:spLocks noGrp="1"/>
          </p:cNvSpPr>
          <p:nvPr>
            <p:ph type="sldNum" sz="quarter" idx="2"/>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85000"/>
                  </a:schemeClr>
                </a:solidFill>
                <a:latin typeface="+mn-lt"/>
                <a:ea typeface="Open Sans" panose="020B0604020202020204" charset="0"/>
                <a:cs typeface="Open Sans" panose="020B0604020202020204" charset="0"/>
                <a:sym typeface="Open Sans"/>
              </a:defRPr>
            </a:lvl1pPr>
          </a:lstStyle>
          <a:p>
            <a:pPr defTabSz="1219170">
              <a:defRPr/>
            </a:pPr>
            <a:fld id="{86CB4B4D-7CA3-9044-876B-883B54F8677D}" type="slidenum">
              <a:rPr lang="en-US" kern="0" smtClean="0"/>
              <a:pPr defTabSz="1219170">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1217084" y="6598101"/>
            <a:ext cx="4114800" cy="259900"/>
          </a:xfrm>
          <a:prstGeom prst="rect">
            <a:avLst/>
          </a:prstGeom>
        </p:spPr>
        <p:txBody>
          <a:bodyPr vert="horz" lIns="0" tIns="45720" rIns="91440" bIns="45720" rtlCol="0" anchor="ctr"/>
          <a:lstStyle>
            <a:lvl1pPr algn="l">
              <a:defRPr sz="800">
                <a:solidFill>
                  <a:schemeClr val="bg1">
                    <a:lumMod val="85000"/>
                  </a:schemeClr>
                </a:solidFill>
              </a:defRPr>
            </a:lvl1pPr>
          </a:lstStyle>
          <a:p>
            <a:pPr defTabSz="1219170">
              <a:defRPr/>
            </a:pPr>
            <a:r>
              <a:rPr lang="en-US" kern="0"/>
              <a:t>NCR Confidential</a:t>
            </a:r>
            <a:endParaRPr lang="en-US" kern="0" dirty="0"/>
          </a:p>
        </p:txBody>
      </p:sp>
      <p:sp>
        <p:nvSpPr>
          <p:cNvPr id="12" name="Title 11"/>
          <p:cNvSpPr>
            <a:spLocks noGrp="1"/>
          </p:cNvSpPr>
          <p:nvPr>
            <p:ph type="title"/>
          </p:nvPr>
        </p:nvSpPr>
        <p:spPr>
          <a:xfrm>
            <a:off x="844551" y="998993"/>
            <a:ext cx="10502900" cy="1143000"/>
          </a:xfrm>
          <a:prstGeom prst="rect">
            <a:avLst/>
          </a:prstGeom>
        </p:spPr>
        <p:txBody>
          <a:bodyPr>
            <a:normAutofit/>
          </a:bodyPr>
          <a:lstStyle>
            <a:lvl1pPr algn="ctr">
              <a:defRPr sz="4800">
                <a:solidFill>
                  <a:schemeClr val="bg1"/>
                </a:solidFill>
              </a:defRPr>
            </a:lvl1pPr>
          </a:lstStyle>
          <a:p>
            <a:endParaRPr lang="en-US" dirty="0"/>
          </a:p>
        </p:txBody>
      </p:sp>
      <p:pic>
        <p:nvPicPr>
          <p:cNvPr id="8" name="Picture 7" descr="NC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3948" y="4736696"/>
            <a:ext cx="1664107" cy="1664107"/>
          </a:xfrm>
          <a:prstGeom prst="rect">
            <a:avLst/>
          </a:prstGeom>
        </p:spPr>
      </p:pic>
    </p:spTree>
    <p:extLst>
      <p:ext uri="{BB962C8B-B14F-4D97-AF65-F5344CB8AC3E}">
        <p14:creationId xmlns:p14="http://schemas.microsoft.com/office/powerpoint/2010/main" val="339171725"/>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hank You 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BC99A6-EA55-4376-A99D-4160C140EE1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hape 4"/>
          <p:cNvSpPr>
            <a:spLocks noGrp="1"/>
          </p:cNvSpPr>
          <p:nvPr>
            <p:ph type="sldNum" sz="quarter" idx="2"/>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tx1">
                    <a:lumMod val="85000"/>
                    <a:lumOff val="15000"/>
                  </a:schemeClr>
                </a:solidFill>
                <a:latin typeface="+mn-lt"/>
                <a:ea typeface="Open Sans" panose="020B0604020202020204" charset="0"/>
                <a:cs typeface="Open Sans" panose="020B0604020202020204" charset="0"/>
                <a:sym typeface="Open Sans"/>
              </a:defRPr>
            </a:lvl1pPr>
          </a:lstStyle>
          <a:p>
            <a:pPr defTabSz="1219170">
              <a:defRPr/>
            </a:pPr>
            <a:fld id="{86CB4B4D-7CA3-9044-876B-883B54F8677D}" type="slidenum">
              <a:rPr lang="en-US" kern="0" smtClean="0"/>
              <a:pPr defTabSz="1219170">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1217084" y="6598101"/>
            <a:ext cx="4114800" cy="259900"/>
          </a:xfrm>
          <a:prstGeom prst="rect">
            <a:avLst/>
          </a:prstGeom>
        </p:spPr>
        <p:txBody>
          <a:bodyPr vert="horz" lIns="0" tIns="45720" rIns="91440" bIns="45720" rtlCol="0" anchor="ctr"/>
          <a:lstStyle>
            <a:lvl1pPr algn="l">
              <a:defRPr sz="800">
                <a:solidFill>
                  <a:schemeClr val="tx1">
                    <a:lumMod val="85000"/>
                    <a:lumOff val="15000"/>
                  </a:schemeClr>
                </a:solidFill>
              </a:defRPr>
            </a:lvl1pPr>
          </a:lstStyle>
          <a:p>
            <a:pPr defTabSz="1219170">
              <a:defRPr/>
            </a:pPr>
            <a:r>
              <a:rPr lang="en-US" kern="0"/>
              <a:t>NCR Confidential</a:t>
            </a:r>
            <a:endParaRPr lang="en-US" kern="0" dirty="0"/>
          </a:p>
        </p:txBody>
      </p:sp>
      <p:sp>
        <p:nvSpPr>
          <p:cNvPr id="12" name="Title 11"/>
          <p:cNvSpPr>
            <a:spLocks noGrp="1"/>
          </p:cNvSpPr>
          <p:nvPr>
            <p:ph type="title"/>
          </p:nvPr>
        </p:nvSpPr>
        <p:spPr>
          <a:xfrm>
            <a:off x="844551" y="998993"/>
            <a:ext cx="10502900" cy="1143000"/>
          </a:xfrm>
          <a:prstGeom prst="rect">
            <a:avLst/>
          </a:prstGeom>
        </p:spPr>
        <p:txBody>
          <a:bodyPr>
            <a:normAutofit/>
          </a:bodyPr>
          <a:lstStyle>
            <a:lvl1pPr algn="ctr">
              <a:defRPr sz="4800">
                <a:solidFill>
                  <a:schemeClr val="tx1">
                    <a:lumMod val="85000"/>
                    <a:lumOff val="15000"/>
                  </a:schemeClr>
                </a:solidFill>
              </a:defRPr>
            </a:lvl1pPr>
          </a:lstStyle>
          <a:p>
            <a:endParaRPr lang="en-US" dirty="0"/>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63948" y="4736696"/>
            <a:ext cx="1664107" cy="1664107"/>
          </a:xfrm>
          <a:prstGeom prst="rect">
            <a:avLst/>
          </a:prstGeom>
        </p:spPr>
      </p:pic>
    </p:spTree>
    <p:extLst>
      <p:ext uri="{BB962C8B-B14F-4D97-AF65-F5344CB8AC3E}">
        <p14:creationId xmlns:p14="http://schemas.microsoft.com/office/powerpoint/2010/main" val="174256011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98511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292"/>
            <a:ext cx="10527225" cy="1138317"/>
          </a:xfrm>
        </p:spPr>
        <p:txBody>
          <a:bodyPr/>
          <a:lstStyle>
            <a:lvl1pPr algn="ctr">
              <a:defRPr sz="3733">
                <a:solidFill>
                  <a:srgbClr val="1B1E1F"/>
                </a:solidFill>
              </a:defRPr>
            </a:lvl1pPr>
          </a:lstStyle>
          <a:p>
            <a:r>
              <a:rPr lang="en-US" dirty="0"/>
              <a:t>Click to edit Master title style</a:t>
            </a:r>
          </a:p>
        </p:txBody>
      </p:sp>
      <p:sp>
        <p:nvSpPr>
          <p:cNvPr id="7" name="Shape 4"/>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a:t>NCR Confidential</a:t>
            </a:r>
            <a:endParaRPr lang="en-US" dirty="0"/>
          </a:p>
        </p:txBody>
      </p:sp>
      <p:sp>
        <p:nvSpPr>
          <p:cNvPr id="4" name="AutoShape 3"/>
          <p:cNvSpPr>
            <a:spLocks noChangeAspect="1" noChangeArrowheads="1" noTextEdit="1"/>
          </p:cNvSpPr>
          <p:nvPr userDrawn="1"/>
        </p:nvSpPr>
        <p:spPr bwMode="auto">
          <a:xfrm>
            <a:off x="6235701" y="2387601"/>
            <a:ext cx="2271184" cy="22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66463" y="2385972"/>
            <a:ext cx="2270696" cy="2270696"/>
          </a:xfrm>
          <a:prstGeom prst="rect">
            <a:avLst/>
          </a:prstGeom>
        </p:spPr>
      </p:pic>
    </p:spTree>
    <p:extLst>
      <p:ext uri="{BB962C8B-B14F-4D97-AF65-F5344CB8AC3E}">
        <p14:creationId xmlns:p14="http://schemas.microsoft.com/office/powerpoint/2010/main" val="8329120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292"/>
            <a:ext cx="10527225" cy="1138317"/>
          </a:xfrm>
        </p:spPr>
        <p:txBody>
          <a:bodyPr/>
          <a:lstStyle>
            <a:lvl1pPr algn="ctr">
              <a:defRPr sz="3733">
                <a:solidFill>
                  <a:schemeClr val="tx1">
                    <a:lumMod val="85000"/>
                    <a:lumOff val="15000"/>
                  </a:schemeClr>
                </a:solidFill>
              </a:defRPr>
            </a:lvl1pPr>
          </a:lstStyle>
          <a:p>
            <a:r>
              <a:rPr lang="en-US" dirty="0"/>
              <a:t>Click to edit Master title style</a:t>
            </a:r>
          </a:p>
        </p:txBody>
      </p:sp>
      <p:sp>
        <p:nvSpPr>
          <p:cNvPr id="7" name="Shape 4"/>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a:t>NCR Confidential</a:t>
            </a:r>
            <a:endParaRPr lang="en-US" dirty="0"/>
          </a:p>
        </p:txBody>
      </p:sp>
      <p:sp>
        <p:nvSpPr>
          <p:cNvPr id="4" name="AutoShape 3"/>
          <p:cNvSpPr>
            <a:spLocks noChangeAspect="1" noChangeArrowheads="1" noTextEdit="1"/>
          </p:cNvSpPr>
          <p:nvPr userDrawn="1"/>
        </p:nvSpPr>
        <p:spPr bwMode="auto">
          <a:xfrm>
            <a:off x="6235701" y="2387601"/>
            <a:ext cx="2271184" cy="22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nvGrpSpPr>
          <p:cNvPr id="80" name="Group 79"/>
          <p:cNvGrpSpPr/>
          <p:nvPr userDrawn="1"/>
        </p:nvGrpSpPr>
        <p:grpSpPr>
          <a:xfrm>
            <a:off x="6235702" y="2392725"/>
            <a:ext cx="2265413" cy="2263943"/>
            <a:chOff x="8451348" y="4227622"/>
            <a:chExt cx="731520" cy="731045"/>
          </a:xfrm>
        </p:grpSpPr>
        <p:sp>
          <p:nvSpPr>
            <p:cNvPr id="81" name="Rectangle 80"/>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sp>
          <p:nvSpPr>
            <p:cNvPr id="82" name="Rectangle 81"/>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sz="2400" dirty="0"/>
            </a:p>
          </p:txBody>
        </p:sp>
      </p:gr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88036" y="2385972"/>
            <a:ext cx="2270696" cy="2270696"/>
          </a:xfrm>
          <a:prstGeom prst="rect">
            <a:avLst/>
          </a:prstGeom>
        </p:spPr>
      </p:pic>
    </p:spTree>
    <p:extLst>
      <p:ext uri="{BB962C8B-B14F-4D97-AF65-F5344CB8AC3E}">
        <p14:creationId xmlns:p14="http://schemas.microsoft.com/office/powerpoint/2010/main" val="222497189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Headline - body text">
    <p:spTree>
      <p:nvGrpSpPr>
        <p:cNvPr id="1" name=""/>
        <p:cNvGrpSpPr/>
        <p:nvPr/>
      </p:nvGrpSpPr>
      <p:grpSpPr>
        <a:xfrm>
          <a:off x="0" y="0"/>
          <a:ext cx="0" cy="0"/>
          <a:chOff x="0" y="0"/>
          <a:chExt cx="0" cy="0"/>
        </a:xfrm>
      </p:grpSpPr>
      <p:sp>
        <p:nvSpPr>
          <p:cNvPr id="3" name="Title 2"/>
          <p:cNvSpPr>
            <a:spLocks noGrp="1"/>
          </p:cNvSpPr>
          <p:nvPr>
            <p:ph type="title"/>
          </p:nvPr>
        </p:nvSpPr>
        <p:spPr>
          <a:xfrm>
            <a:off x="838199" y="201085"/>
            <a:ext cx="11061700" cy="1325033"/>
          </a:xfrm>
        </p:spPr>
        <p:txBody>
          <a:bodyPr/>
          <a:lstStyle/>
          <a:p>
            <a:r>
              <a:rPr lang="en-US" dirty="0"/>
              <a:t>Click to edit Master title style</a:t>
            </a:r>
          </a:p>
        </p:txBody>
      </p:sp>
      <p:sp>
        <p:nvSpPr>
          <p:cNvPr id="5" name="Shape 4"/>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6" name="Footer Placeholder 7"/>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a:t>NCR Confidential</a:t>
            </a:r>
            <a:endParaRPr lang="en-US" dirty="0"/>
          </a:p>
        </p:txBody>
      </p:sp>
      <p:sp>
        <p:nvSpPr>
          <p:cNvPr id="4" name="Text Placeholder 3"/>
          <p:cNvSpPr>
            <a:spLocks noGrp="1"/>
          </p:cNvSpPr>
          <p:nvPr>
            <p:ph type="body" sz="quarter" idx="10"/>
          </p:nvPr>
        </p:nvSpPr>
        <p:spPr>
          <a:xfrm>
            <a:off x="838201" y="1526118"/>
            <a:ext cx="11061700" cy="4861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00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6AC1-B7E1-374A-A6B4-F1F553DDAB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78777D-A146-3D49-AA91-9D0B8EF19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8A4861-F850-1444-8CC2-D46EEABE4A3D}"/>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5" name="Footer Placeholder 4">
            <a:extLst>
              <a:ext uri="{FF2B5EF4-FFF2-40B4-BE49-F238E27FC236}">
                <a16:creationId xmlns:a16="http://schemas.microsoft.com/office/drawing/2014/main" id="{AFAFC782-14C8-1546-9453-ABDCE6207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0220E-F10F-F844-8513-660EAC62B2D1}"/>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3578205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4873-DBF2-3049-B527-4DBD1BB8728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63EB75-96C0-8F40-8CC5-161A4ACB77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F763B-A74A-3041-AD00-57AF13603BAF}"/>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5" name="Footer Placeholder 4">
            <a:extLst>
              <a:ext uri="{FF2B5EF4-FFF2-40B4-BE49-F238E27FC236}">
                <a16:creationId xmlns:a16="http://schemas.microsoft.com/office/drawing/2014/main" id="{1F783CFF-4711-5541-BFBA-D7ABE4942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6FA2F-0CD4-EA41-A5AC-A4186AEF74BF}"/>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13417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AA96-4EFB-214A-AC3A-9D87DD8BD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D6FFE4-BD35-FA4F-BF68-C6ABFDD7C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613F52-F29B-7F4D-A098-9483036816C3}"/>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5" name="Footer Placeholder 4">
            <a:extLst>
              <a:ext uri="{FF2B5EF4-FFF2-40B4-BE49-F238E27FC236}">
                <a16:creationId xmlns:a16="http://schemas.microsoft.com/office/drawing/2014/main" id="{FA3FF373-CEB3-4F4B-9CCF-9ED08ECD1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2F3CB-BDC4-2447-AA14-961B83B76B9B}"/>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1686505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B31D-F1A5-3549-937B-BC6E20F6BA19}"/>
              </a:ext>
            </a:extLst>
          </p:cNvPr>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28B57BB-3046-3B4C-AE34-86A980234C71}"/>
              </a:ext>
            </a:extLst>
          </p:cNvPr>
          <p:cNvSpPr>
            <a:spLocks noGrp="1"/>
          </p:cNvSpPr>
          <p:nvPr>
            <p:ph sz="half" idx="1"/>
          </p:nvPr>
        </p:nvSpPr>
        <p:spPr>
          <a:xfrm>
            <a:off x="696533" y="1477895"/>
            <a:ext cx="6444802" cy="4699067"/>
          </a:xfrm>
        </p:spPr>
        <p:txBody>
          <a:bodyPr>
            <a:normAutofit/>
          </a:bodyPr>
          <a:lstStyle>
            <a:lvl1pPr>
              <a:lnSpc>
                <a:spcPct val="80000"/>
              </a:lnSpc>
              <a:spcAft>
                <a:spcPts val="0"/>
              </a:spcAft>
              <a:defRPr sz="2200">
                <a:latin typeface="Arial" panose="020B0604020202020204" pitchFamily="34" charset="0"/>
                <a:cs typeface="Arial" panose="020B0604020202020204" pitchFamily="34" charset="0"/>
              </a:defRPr>
            </a:lvl1pPr>
            <a:lvl2pPr>
              <a:lnSpc>
                <a:spcPct val="80000"/>
              </a:lnSpc>
              <a:spcAft>
                <a:spcPts val="0"/>
              </a:spcAft>
              <a:defRPr sz="2200">
                <a:latin typeface="Arial" panose="020B0604020202020204" pitchFamily="34" charset="0"/>
                <a:cs typeface="Arial" panose="020B0604020202020204" pitchFamily="34" charset="0"/>
              </a:defRPr>
            </a:lvl2pPr>
            <a:lvl3pPr>
              <a:lnSpc>
                <a:spcPct val="80000"/>
              </a:lnSpc>
              <a:spcAft>
                <a:spcPts val="0"/>
              </a:spcAft>
              <a:defRPr sz="2200">
                <a:latin typeface="Arial" panose="020B0604020202020204" pitchFamily="34" charset="0"/>
                <a:cs typeface="Arial" panose="020B0604020202020204" pitchFamily="34" charset="0"/>
              </a:defRPr>
            </a:lvl3pPr>
            <a:lvl4pPr>
              <a:lnSpc>
                <a:spcPct val="80000"/>
              </a:lnSpc>
              <a:spcAft>
                <a:spcPts val="0"/>
              </a:spcAft>
              <a:defRPr sz="2200">
                <a:latin typeface="Arial" panose="020B0604020202020204" pitchFamily="34" charset="0"/>
                <a:cs typeface="Arial" panose="020B0604020202020204" pitchFamily="34" charset="0"/>
              </a:defRPr>
            </a:lvl4pPr>
            <a:lvl5pPr>
              <a:lnSpc>
                <a:spcPct val="80000"/>
              </a:lnSpc>
              <a:spcAft>
                <a:spcPts val="0"/>
              </a:spcAft>
              <a:defRPr sz="2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05C667C-1D37-5C40-801F-57CF9A00310F}"/>
              </a:ext>
            </a:extLst>
          </p:cNvPr>
          <p:cNvSpPr>
            <a:spLocks noGrp="1"/>
          </p:cNvSpPr>
          <p:nvPr>
            <p:ph sz="half" idx="2"/>
          </p:nvPr>
        </p:nvSpPr>
        <p:spPr>
          <a:xfrm>
            <a:off x="7212174" y="1167554"/>
            <a:ext cx="3876536" cy="5009408"/>
          </a:xfrm>
        </p:spPr>
        <p:txBody>
          <a:bodyPr>
            <a:normAutofit/>
          </a:bodyPr>
          <a:lstStyle>
            <a:lvl1pPr marL="0" indent="0">
              <a:lnSpc>
                <a:spcPct val="100000"/>
              </a:lnSpc>
              <a:spcAft>
                <a:spcPts val="1200"/>
              </a:spcAft>
              <a:buNone/>
              <a:defRPr sz="2800">
                <a:latin typeface="Arial" panose="020B0604020202020204" pitchFamily="34" charset="0"/>
                <a:cs typeface="Arial" panose="020B0604020202020204" pitchFamily="34" charset="0"/>
              </a:defRPr>
            </a:lvl1pPr>
            <a:lvl2pPr marL="457200" indent="0">
              <a:lnSpc>
                <a:spcPct val="100000"/>
              </a:lnSpc>
              <a:spcAft>
                <a:spcPts val="1200"/>
              </a:spcAft>
              <a:buNone/>
              <a:defRPr sz="2400">
                <a:latin typeface="Arial" panose="020B0604020202020204" pitchFamily="34" charset="0"/>
                <a:cs typeface="Arial" panose="020B0604020202020204" pitchFamily="34" charset="0"/>
              </a:defRPr>
            </a:lvl2pPr>
            <a:lvl3pPr marL="914400" indent="0">
              <a:lnSpc>
                <a:spcPct val="100000"/>
              </a:lnSpc>
              <a:spcAft>
                <a:spcPts val="1200"/>
              </a:spcAft>
              <a:buNone/>
              <a:defRPr sz="2400">
                <a:latin typeface="Arial" panose="020B0604020202020204" pitchFamily="34" charset="0"/>
                <a:cs typeface="Arial" panose="020B0604020202020204" pitchFamily="34" charset="0"/>
              </a:defRPr>
            </a:lvl3pPr>
            <a:lvl4pPr marL="1371600" indent="0">
              <a:lnSpc>
                <a:spcPct val="100000"/>
              </a:lnSpc>
              <a:spcAft>
                <a:spcPts val="1200"/>
              </a:spcAft>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Click to 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5" name="Date Placeholder 4">
            <a:extLst>
              <a:ext uri="{FF2B5EF4-FFF2-40B4-BE49-F238E27FC236}">
                <a16:creationId xmlns:a16="http://schemas.microsoft.com/office/drawing/2014/main" id="{0B843214-8812-3F42-B07D-6FA93900F58A}"/>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6" name="Footer Placeholder 5">
            <a:extLst>
              <a:ext uri="{FF2B5EF4-FFF2-40B4-BE49-F238E27FC236}">
                <a16:creationId xmlns:a16="http://schemas.microsoft.com/office/drawing/2014/main" id="{0F4A2F93-8C14-F444-8C7D-D39370E75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21B4C-819D-5B4F-AEB8-A5820AEAF2BD}"/>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913590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7E6F-A47D-8F4A-B569-31F9CED181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FA5FC5-4B12-C24F-AEC2-DD9CC7F6B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AE623-D39A-2441-9281-9BA4EC42B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52CBA4-F705-4E45-A5D1-E1D049CFB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9D1D0-74AF-5E49-AC60-32C5A733B4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832E3-4527-8844-B2B5-3DC86371AFA9}"/>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8" name="Footer Placeholder 7">
            <a:extLst>
              <a:ext uri="{FF2B5EF4-FFF2-40B4-BE49-F238E27FC236}">
                <a16:creationId xmlns:a16="http://schemas.microsoft.com/office/drawing/2014/main" id="{CCA1FA08-BB95-1B45-A4F4-15C86C0313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6F9339-77DF-D04C-AC9E-600F3539C9A3}"/>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516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F746-1C2C-AE48-8C1B-17BC684347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E6369D-9AA4-C84B-91A6-431692C93DB4}"/>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4" name="Footer Placeholder 3">
            <a:extLst>
              <a:ext uri="{FF2B5EF4-FFF2-40B4-BE49-F238E27FC236}">
                <a16:creationId xmlns:a16="http://schemas.microsoft.com/office/drawing/2014/main" id="{83EEC12F-9ED1-DD4C-92C9-1E996D0AF1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85BC9-A72D-6443-9F07-671775EE6E8E}"/>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3535265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F878-A414-724C-B7BE-08843DD55176}"/>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3" name="Footer Placeholder 2">
            <a:extLst>
              <a:ext uri="{FF2B5EF4-FFF2-40B4-BE49-F238E27FC236}">
                <a16:creationId xmlns:a16="http://schemas.microsoft.com/office/drawing/2014/main" id="{9792E7CE-9165-9E41-8EC0-589032063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611E61-44F0-E141-90EE-3D11EEF39E46}"/>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274871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67F1-1C9F-6B47-82AE-ADDB77CA7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99F539-C845-514D-AC45-4495F0562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E6414E-893D-584B-BBD9-EE08DBD7A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D14E1-AC0E-4844-B4CE-CF439AFD77C7}"/>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6" name="Footer Placeholder 5">
            <a:extLst>
              <a:ext uri="{FF2B5EF4-FFF2-40B4-BE49-F238E27FC236}">
                <a16:creationId xmlns:a16="http://schemas.microsoft.com/office/drawing/2014/main" id="{D3D8E661-549B-D84E-B9A2-33B800C71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28042-CC36-384F-9620-3D00E883662D}"/>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253391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077F-B895-4A20-8499-7EE58C50E19A}"/>
              </a:ext>
            </a:extLst>
          </p:cNvPr>
          <p:cNvSpPr>
            <a:spLocks noGrp="1"/>
          </p:cNvSpPr>
          <p:nvPr>
            <p:ph type="ctrTitle"/>
          </p:nvPr>
        </p:nvSpPr>
        <p:spPr>
          <a:xfrm>
            <a:off x="838200" y="1122362"/>
            <a:ext cx="9829800" cy="3069493"/>
          </a:xfrm>
        </p:spPr>
        <p:txBody>
          <a:bodyPr anchor="ctr"/>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96FD412-A75B-4F96-A706-00A16318C209}"/>
              </a:ext>
            </a:extLst>
          </p:cNvPr>
          <p:cNvSpPr>
            <a:spLocks noGrp="1"/>
          </p:cNvSpPr>
          <p:nvPr>
            <p:ph type="subTitle" idx="1"/>
          </p:nvPr>
        </p:nvSpPr>
        <p:spPr>
          <a:xfrm>
            <a:off x="838200" y="4531933"/>
            <a:ext cx="9829800" cy="1655762"/>
          </a:xfrm>
        </p:spPr>
        <p:txBody>
          <a:bodyPr anchor="ct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587D9-ABFD-4A05-92BC-66812D534B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172A41-C146-41DD-8485-1FE249302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6C3DB-288D-4205-97A7-1A1E407796A1}"/>
              </a:ext>
            </a:extLst>
          </p:cNvPr>
          <p:cNvSpPr>
            <a:spLocks noGrp="1"/>
          </p:cNvSpPr>
          <p:nvPr>
            <p:ph type="sldNum" sz="quarter" idx="12"/>
          </p:nvPr>
        </p:nvSpPr>
        <p:spPr/>
        <p:txBody>
          <a:bodyPr/>
          <a:lstStyle>
            <a:lvl1pPr>
              <a:defRPr>
                <a:solidFill>
                  <a:schemeClr val="tx1"/>
                </a:solidFill>
              </a:defRPr>
            </a:lvl1pPr>
          </a:lstStyle>
          <a:p>
            <a:fld id="{7705BDCA-5594-4972-87B5-AB3059BF9480}" type="slidenum">
              <a:rPr lang="en-US" smtClean="0"/>
              <a:pPr/>
              <a:t>‹#›</a:t>
            </a:fld>
            <a:endParaRPr lang="en-US"/>
          </a:p>
        </p:txBody>
      </p:sp>
    </p:spTree>
    <p:extLst>
      <p:ext uri="{BB962C8B-B14F-4D97-AF65-F5344CB8AC3E}">
        <p14:creationId xmlns:p14="http://schemas.microsoft.com/office/powerpoint/2010/main" val="2651084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2F80-10AA-B941-A654-F09C1E49C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FC75AA-8D53-5047-9B91-1A0BE9595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AC69D1-DA0B-7E42-A46B-674BC8F46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29BAF-9E17-BC4B-84CE-B06857301340}"/>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6" name="Footer Placeholder 5">
            <a:extLst>
              <a:ext uri="{FF2B5EF4-FFF2-40B4-BE49-F238E27FC236}">
                <a16:creationId xmlns:a16="http://schemas.microsoft.com/office/drawing/2014/main" id="{FEE21582-6A5D-6B43-95EF-57DF06EB7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CF2BB-7E86-6247-9583-D527BFDC171A}"/>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184063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BB6A-59EB-874E-A383-6558080AB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6AD467-0899-5E4F-882D-433D7976C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AEA9C-772B-0343-846E-4E7787B3B33A}"/>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5" name="Footer Placeholder 4">
            <a:extLst>
              <a:ext uri="{FF2B5EF4-FFF2-40B4-BE49-F238E27FC236}">
                <a16:creationId xmlns:a16="http://schemas.microsoft.com/office/drawing/2014/main" id="{366E60A7-4BE5-5040-A2E1-67BBF4CCF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B04CB-4F2B-B248-962D-425259C285E4}"/>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3402138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59485-BF36-EC44-BE82-CBEABB5243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5AE6BD-A062-B845-B83E-AC7A6A0AD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DE31B-8023-EB40-A399-52A523DD5590}"/>
              </a:ext>
            </a:extLst>
          </p:cNvPr>
          <p:cNvSpPr>
            <a:spLocks noGrp="1"/>
          </p:cNvSpPr>
          <p:nvPr>
            <p:ph type="dt" sz="half" idx="10"/>
          </p:nvPr>
        </p:nvSpPr>
        <p:spPr/>
        <p:txBody>
          <a:bodyPr/>
          <a:lstStyle/>
          <a:p>
            <a:fld id="{44D8475D-2D5F-974C-A5B3-C2C0DEFFD790}" type="datetimeFigureOut">
              <a:rPr lang="en-US" smtClean="0"/>
              <a:t>5/19/2021</a:t>
            </a:fld>
            <a:endParaRPr lang="en-US"/>
          </a:p>
        </p:txBody>
      </p:sp>
      <p:sp>
        <p:nvSpPr>
          <p:cNvPr id="5" name="Footer Placeholder 4">
            <a:extLst>
              <a:ext uri="{FF2B5EF4-FFF2-40B4-BE49-F238E27FC236}">
                <a16:creationId xmlns:a16="http://schemas.microsoft.com/office/drawing/2014/main" id="{93182190-0D75-B74A-93E0-6B5308CF8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3968F-0AFB-4146-8109-F35CFA49F9FC}"/>
              </a:ext>
            </a:extLst>
          </p:cNvPr>
          <p:cNvSpPr>
            <a:spLocks noGrp="1"/>
          </p:cNvSpPr>
          <p:nvPr>
            <p:ph type="sldNum" sz="quarter" idx="12"/>
          </p:nvPr>
        </p:nvSpPr>
        <p:spPr/>
        <p:txBody>
          <a:bodyPr/>
          <a:lstStyle/>
          <a:p>
            <a:fld id="{4ACE7519-94B1-1043-98FD-C1AABAF15641}" type="slidenum">
              <a:rPr lang="en-US" smtClean="0"/>
              <a:t>‹#›</a:t>
            </a:fld>
            <a:endParaRPr lang="en-US"/>
          </a:p>
        </p:txBody>
      </p:sp>
    </p:spTree>
    <p:extLst>
      <p:ext uri="{BB962C8B-B14F-4D97-AF65-F5344CB8AC3E}">
        <p14:creationId xmlns:p14="http://schemas.microsoft.com/office/powerpoint/2010/main" val="3066754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Google Shape;20;p4"/>
          <p:cNvSpPr txBox="1"/>
          <p:nvPr/>
        </p:nvSpPr>
        <p:spPr>
          <a:xfrm>
            <a:off x="7973733" y="6393633"/>
            <a:ext cx="3719200" cy="348838"/>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667" b="0" i="0" u="none" strike="noStrike" kern="1200" cap="none" spc="0" normalizeH="0" baseline="0" noProof="0">
                <a:ln>
                  <a:noFill/>
                </a:ln>
                <a:solidFill>
                  <a:prstClr val="black"/>
                </a:solidFill>
                <a:effectLst/>
                <a:uLnTx/>
                <a:uFillTx/>
                <a:latin typeface="Calibri" panose="020F0502020204030204"/>
                <a:ea typeface="+mn-ea"/>
                <a:cs typeface="+mn-cs"/>
              </a:rPr>
              <a:t>Kiosk Association US Access Board 2021 - craig@kma.global 720-324-1837 </a:t>
            </a:r>
            <a:r>
              <a:rPr kumimoji="0" lang="en" sz="667" b="0" i="0" u="sng" strike="noStrike" kern="1200" cap="none" spc="0" normalizeH="0" baseline="0" noProof="0">
                <a:ln>
                  <a:noFill/>
                </a:ln>
                <a:solidFill>
                  <a:srgbClr val="0563C1"/>
                </a:solidFill>
                <a:effectLst/>
                <a:uLnTx/>
                <a:uFillTx/>
                <a:latin typeface="Calibri" panose="020F0502020204030204"/>
                <a:ea typeface="+mn-ea"/>
                <a:cs typeface="+mn-cs"/>
                <a:hlinkClick r:id="rId2"/>
              </a:rPr>
              <a:t>kioskindustry</a:t>
            </a: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560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4747-E1CD-B444-A75C-755D8C8632B8}"/>
              </a:ext>
            </a:extLst>
          </p:cNvPr>
          <p:cNvSpPr>
            <a:spLocks noGrp="1"/>
          </p:cNvSpPr>
          <p:nvPr>
            <p:ph type="ctrTitle"/>
          </p:nvPr>
        </p:nvSpPr>
        <p:spPr>
          <a:xfrm>
            <a:off x="1524000" y="1122363"/>
            <a:ext cx="9144000" cy="2387600"/>
          </a:xfrm>
        </p:spPr>
        <p:txBody>
          <a:bodyPr anchor="b">
            <a:normAutofit/>
          </a:bodyPr>
          <a:lstStyle>
            <a:lvl1pPr algn="ctr">
              <a:defRPr sz="6600" b="0" i="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CF8F563-E178-8941-9F10-11BDDF0F7872}"/>
              </a:ext>
            </a:extLst>
          </p:cNvPr>
          <p:cNvSpPr>
            <a:spLocks noGrp="1"/>
          </p:cNvSpPr>
          <p:nvPr>
            <p:ph type="subTitle" idx="1"/>
          </p:nvPr>
        </p:nvSpPr>
        <p:spPr>
          <a:xfrm>
            <a:off x="1524000" y="3602038"/>
            <a:ext cx="9144000" cy="1655762"/>
          </a:xfrm>
        </p:spPr>
        <p:txBody>
          <a:bodyPr/>
          <a:lstStyle>
            <a:lvl1pPr marL="0" indent="0" algn="ctr">
              <a:buNone/>
              <a:defRPr sz="2400" b="0" i="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1C43B2-E817-5B43-8143-6453BF927A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F9A915-363E-D042-89A4-A3179429C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E9EC6-FA5A-A940-9314-E3965924D927}"/>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3744162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5375-B827-CE42-890F-A4EAC5AED309}"/>
              </a:ext>
            </a:extLst>
          </p:cNvPr>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CB8B7DD-243C-B04E-8398-9DC4A14BD7F3}"/>
              </a:ext>
            </a:extLst>
          </p:cNvPr>
          <p:cNvSpPr>
            <a:spLocks noGrp="1"/>
          </p:cNvSpPr>
          <p:nvPr>
            <p:ph idx="1"/>
          </p:nvPr>
        </p:nvSpPr>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A2352-2453-9A46-A301-16701D6BB9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E41D7DE-160B-D042-84F8-509D4C84B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FB0A5-3FB7-4B4C-9177-46A4CD397A75}"/>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4078008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8C9B-C1BE-C747-B749-CB1D0674D9DB}"/>
              </a:ext>
            </a:extLst>
          </p:cNvPr>
          <p:cNvSpPr>
            <a:spLocks noGrp="1"/>
          </p:cNvSpPr>
          <p:nvPr>
            <p:ph type="title"/>
          </p:nvPr>
        </p:nvSpPr>
        <p:spPr>
          <a:xfrm>
            <a:off x="3140765" y="2268537"/>
            <a:ext cx="9051235" cy="1133475"/>
          </a:xfrm>
        </p:spPr>
        <p:txBody>
          <a:bodyPr anchor="b">
            <a:normAutofit/>
          </a:bodyPr>
          <a:lstStyle>
            <a:lvl1pPr>
              <a:defRPr sz="5400" b="0" i="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A158A62-4342-EB4A-ADAF-BF5A144F4FD4}"/>
              </a:ext>
            </a:extLst>
          </p:cNvPr>
          <p:cNvSpPr>
            <a:spLocks noGrp="1"/>
          </p:cNvSpPr>
          <p:nvPr>
            <p:ph type="body" idx="1"/>
          </p:nvPr>
        </p:nvSpPr>
        <p:spPr>
          <a:xfrm>
            <a:off x="3140765" y="3493331"/>
            <a:ext cx="10515600" cy="1500187"/>
          </a:xfrm>
        </p:spPr>
        <p:txBody>
          <a:bodyPr/>
          <a:lstStyle>
            <a:lvl1pPr marL="0" indent="0">
              <a:buNone/>
              <a:defRPr sz="2400" b="0" i="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8329A-2516-A046-99F3-AAAF249CD7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F5B3671-563C-1344-8CB4-8D34CFF80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BA722-4B2F-E54A-A8C3-4AC8E2BA801C}"/>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2642304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316E-98B9-3948-BFA1-B9BDB5C758D2}"/>
              </a:ext>
            </a:extLst>
          </p:cNvPr>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0D88865-D154-5F45-B400-1B735DCE4A04}"/>
              </a:ext>
            </a:extLst>
          </p:cNvPr>
          <p:cNvSpPr>
            <a:spLocks noGrp="1"/>
          </p:cNvSpPr>
          <p:nvPr>
            <p:ph sz="half" idx="1"/>
          </p:nvPr>
        </p:nvSpPr>
        <p:spPr>
          <a:xfrm>
            <a:off x="838200" y="1825625"/>
            <a:ext cx="5181600"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85CDD-189A-444B-AD26-A69746A17C30}"/>
              </a:ext>
            </a:extLst>
          </p:cNvPr>
          <p:cNvSpPr>
            <a:spLocks noGrp="1"/>
          </p:cNvSpPr>
          <p:nvPr>
            <p:ph sz="half" idx="2"/>
          </p:nvPr>
        </p:nvSpPr>
        <p:spPr>
          <a:xfrm>
            <a:off x="6172200" y="1825625"/>
            <a:ext cx="5181600"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835BA3-6E58-E746-924C-5B488617305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E7B4DC9-1E94-D74F-A080-0BCC37EAD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4EB47-A8DD-E64C-BE98-35BF73F998DD}"/>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2580523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309C-4315-DB45-945E-DEBCCA4D89C1}"/>
              </a:ext>
            </a:extLst>
          </p:cNvPr>
          <p:cNvSpPr>
            <a:spLocks noGrp="1"/>
          </p:cNvSpPr>
          <p:nvPr>
            <p:ph type="title"/>
          </p:nvPr>
        </p:nvSpPr>
        <p:spPr>
          <a:xfrm>
            <a:off x="839788" y="365125"/>
            <a:ext cx="10515600" cy="1325563"/>
          </a:xfrm>
        </p:spPr>
        <p:txBody>
          <a:bodyPr/>
          <a:lstStyle>
            <a:lvl1pPr>
              <a:defRPr b="0" i="0">
                <a:latin typeface="Interstate RegularCondensed" panose="02000506030000020004"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9A350711-6CF3-C348-BF0D-26BB8E4D3D70}"/>
              </a:ext>
            </a:extLst>
          </p:cNvPr>
          <p:cNvSpPr>
            <a:spLocks noGrp="1"/>
          </p:cNvSpPr>
          <p:nvPr>
            <p:ph type="body" idx="1"/>
          </p:nvPr>
        </p:nvSpPr>
        <p:spPr>
          <a:xfrm>
            <a:off x="839788" y="1681163"/>
            <a:ext cx="5157787" cy="823912"/>
          </a:xfrm>
        </p:spPr>
        <p:txBody>
          <a:bodyPr anchor="b"/>
          <a:lstStyle>
            <a:lvl1pPr marL="0" indent="0">
              <a:buNone/>
              <a:defRPr sz="2400" b="0" i="0">
                <a:latin typeface="Interstate Light" panose="0200050603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30D93-EB09-A04C-9BD5-D5F3E081CF65}"/>
              </a:ext>
            </a:extLst>
          </p:cNvPr>
          <p:cNvSpPr>
            <a:spLocks noGrp="1"/>
          </p:cNvSpPr>
          <p:nvPr>
            <p:ph sz="half" idx="2"/>
          </p:nvPr>
        </p:nvSpPr>
        <p:spPr>
          <a:xfrm>
            <a:off x="839788" y="2505075"/>
            <a:ext cx="5157787" cy="3684588"/>
          </a:xfrm>
        </p:spPr>
        <p:txBody>
          <a:bodyPr/>
          <a:lstStyle>
            <a:lvl1pPr>
              <a:defRPr b="0" i="0">
                <a:latin typeface="Univers 47 Condensed Light" pitchFamily="2" charset="0"/>
              </a:defRPr>
            </a:lvl1pPr>
            <a:lvl2pPr>
              <a:defRPr b="0" i="0">
                <a:latin typeface="Univers 47 Condensed Light" pitchFamily="2" charset="0"/>
              </a:defRPr>
            </a:lvl2pPr>
            <a:lvl3pPr>
              <a:defRPr b="0" i="0">
                <a:latin typeface="Univers 47 Condensed Light" pitchFamily="2" charset="0"/>
              </a:defRPr>
            </a:lvl3pPr>
            <a:lvl4pPr>
              <a:defRPr b="0" i="0">
                <a:latin typeface="Univers 47 Condensed Light" pitchFamily="2" charset="0"/>
              </a:defRPr>
            </a:lvl4pPr>
            <a:lvl5pPr>
              <a:defRPr b="0" i="0">
                <a:latin typeface="Univers 47 Condensed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9729D-4388-0842-83CE-C2F8AE2C6E2B}"/>
              </a:ext>
            </a:extLst>
          </p:cNvPr>
          <p:cNvSpPr>
            <a:spLocks noGrp="1"/>
          </p:cNvSpPr>
          <p:nvPr>
            <p:ph type="body" sz="quarter" idx="3"/>
          </p:nvPr>
        </p:nvSpPr>
        <p:spPr>
          <a:xfrm>
            <a:off x="6172200" y="1681163"/>
            <a:ext cx="5183188" cy="823912"/>
          </a:xfrm>
        </p:spPr>
        <p:txBody>
          <a:bodyPr anchor="b"/>
          <a:lstStyle>
            <a:lvl1pPr marL="0" indent="0">
              <a:buNone/>
              <a:defRPr sz="2400" b="0" i="0">
                <a:latin typeface="Interstate Light" panose="02000506030000020004"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C36BFF-85EF-C444-9193-DF2BB39C67B0}"/>
              </a:ext>
            </a:extLst>
          </p:cNvPr>
          <p:cNvSpPr>
            <a:spLocks noGrp="1"/>
          </p:cNvSpPr>
          <p:nvPr>
            <p:ph sz="quarter" idx="4"/>
          </p:nvPr>
        </p:nvSpPr>
        <p:spPr>
          <a:xfrm>
            <a:off x="6172200" y="2505075"/>
            <a:ext cx="5183188" cy="3684588"/>
          </a:xfrm>
        </p:spPr>
        <p:txBody>
          <a:bodyPr/>
          <a:lstStyle>
            <a:lvl1pPr>
              <a:defRPr b="0" i="0">
                <a:latin typeface="Univers 47 Condensed Light" pitchFamily="2" charset="0"/>
              </a:defRPr>
            </a:lvl1pPr>
            <a:lvl2pPr>
              <a:defRPr b="0" i="0">
                <a:latin typeface="Univers 47 Condensed Light" pitchFamily="2" charset="0"/>
              </a:defRPr>
            </a:lvl2pPr>
            <a:lvl3pPr>
              <a:defRPr b="0" i="0">
                <a:latin typeface="Univers 47 Condensed Light" pitchFamily="2" charset="0"/>
              </a:defRPr>
            </a:lvl3pPr>
            <a:lvl4pPr>
              <a:defRPr b="0" i="0">
                <a:latin typeface="Univers 47 Condensed Light" pitchFamily="2" charset="0"/>
              </a:defRPr>
            </a:lvl4pPr>
            <a:lvl5pPr>
              <a:defRPr b="0" i="0">
                <a:latin typeface="Univers 47 Condensed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28B580-87B0-7646-8346-65BA061C5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98E6217-85CA-BE46-8572-2F6F18D5F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4A5506-BA67-CD4F-BCF9-4FF38A16DDFD}"/>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2662824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EF4A-ACEB-794E-9578-015FAA4EB520}"/>
              </a:ext>
            </a:extLst>
          </p:cNvPr>
          <p:cNvSpPr>
            <a:spLocks noGrp="1"/>
          </p:cNvSpPr>
          <p:nvPr>
            <p:ph type="title"/>
          </p:nvPr>
        </p:nvSpPr>
        <p:spPr/>
        <p:txBody>
          <a:bodyPr/>
          <a:lstStyle>
            <a:lvl1pPr>
              <a:defRPr b="0" i="0">
                <a:latin typeface="Interstate RegularCondensed" panose="02000506030000020004" pitchFamily="2" charset="77"/>
              </a:defRPr>
            </a:lvl1pPr>
          </a:lstStyle>
          <a:p>
            <a:r>
              <a:rPr lang="en-US"/>
              <a:t>Click to edit Master title style</a:t>
            </a:r>
          </a:p>
        </p:txBody>
      </p:sp>
      <p:sp>
        <p:nvSpPr>
          <p:cNvPr id="3" name="Date Placeholder 2">
            <a:extLst>
              <a:ext uri="{FF2B5EF4-FFF2-40B4-BE49-F238E27FC236}">
                <a16:creationId xmlns:a16="http://schemas.microsoft.com/office/drawing/2014/main" id="{35F70E9E-418D-C043-80FE-9E48852EBA8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7A34C5C-F86E-6141-893F-09FA134FED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40CCFB-DA19-0A41-A577-C1F2C7B05927}"/>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28046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3CC09E-08AC-4770-9FD2-FCA17EC4511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939"/>
            <a:ext cx="12192000" cy="1700627"/>
          </a:xfrm>
          <a:prstGeom prst="rect">
            <a:avLst/>
          </a:prstGeom>
        </p:spPr>
      </p:pic>
      <p:sp>
        <p:nvSpPr>
          <p:cNvPr id="2" name="Title 1">
            <a:extLst>
              <a:ext uri="{FF2B5EF4-FFF2-40B4-BE49-F238E27FC236}">
                <a16:creationId xmlns:a16="http://schemas.microsoft.com/office/drawing/2014/main" id="{18066316-BC84-4458-B95A-FA552EEBEC60}"/>
              </a:ext>
            </a:extLst>
          </p:cNvPr>
          <p:cNvSpPr>
            <a:spLocks noGrp="1"/>
          </p:cNvSpPr>
          <p:nvPr>
            <p:ph type="title"/>
          </p:nvPr>
        </p:nvSpPr>
        <p:spPr/>
        <p:txBody>
          <a:bodyPr/>
          <a:lstStyle>
            <a:lvl1pPr>
              <a:defRPr>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5FECC3AB-3CE7-4B9C-B33A-9B6563E2E284}"/>
              </a:ext>
            </a:extLst>
          </p:cNvPr>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754384-C477-4FE2-8CDC-F5DA3C2EA1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59E39A-4C92-4D58-90C2-EF6A53440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0B8AD-D03F-405E-BC4E-6A10F6138A37}"/>
              </a:ext>
            </a:extLst>
          </p:cNvPr>
          <p:cNvSpPr>
            <a:spLocks noGrp="1"/>
          </p:cNvSpPr>
          <p:nvPr>
            <p:ph type="sldNum" sz="quarter" idx="12"/>
          </p:nvPr>
        </p:nvSpPr>
        <p:spPr/>
        <p:txBody>
          <a:bodyPr/>
          <a:lstStyle>
            <a:lvl1pPr>
              <a:defRPr>
                <a:solidFill>
                  <a:schemeClr val="tx1"/>
                </a:solidFill>
              </a:defRPr>
            </a:lvl1pPr>
          </a:lstStyle>
          <a:p>
            <a:fld id="{7705BDCA-5594-4972-87B5-AB3059BF9480}" type="slidenum">
              <a:rPr lang="en-US" smtClean="0"/>
              <a:pPr/>
              <a:t>‹#›</a:t>
            </a:fld>
            <a:endParaRPr lang="en-US"/>
          </a:p>
        </p:txBody>
      </p:sp>
    </p:spTree>
    <p:extLst>
      <p:ext uri="{BB962C8B-B14F-4D97-AF65-F5344CB8AC3E}">
        <p14:creationId xmlns:p14="http://schemas.microsoft.com/office/powerpoint/2010/main" val="359656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66A22-FD5B-5A42-9661-2703451087E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CFAE573-A08E-2248-B830-82441C8F8C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C5D40-0936-5F4D-BCB4-E3B3742D2E30}"/>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2618190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865B-9002-DB44-8891-2C38BC19C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CD410E-9ED9-D047-A8E2-114EA820F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C44BA3-9F60-E34C-911E-904F00000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F790B-309A-D948-8A97-221EFE8B12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870134D-35C4-7242-BE0C-79B772039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FDAD1-2B9E-0647-BA8B-16E148D5F4D0}"/>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3009893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2206-CB5E-D443-AC12-367E49ABB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EB3DC-EBBA-BE40-8766-42AF1FCD5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33BA1-7540-0649-9E66-05A0147A4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6B46A-192C-1243-828C-6B4E7740FE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17C4A1-919B-5F4D-86B9-CEA06816C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829A9-4A68-4140-9AC4-CC337D90462E}"/>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2601539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0894-24FF-BD43-926E-62F679745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597200-45D0-524C-9B22-4A7A0F204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6FF0D-5D50-CA4B-8E0E-56CDABCEB9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8463E-D592-6348-90BE-68F4962CA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FC734-2C01-7741-8CE1-F0BC8DE75B43}"/>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3527582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64B6F-1F62-574B-A918-52981EA7B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F9E29-E3CE-E545-A389-A61907F26A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A35A6-2DDE-B341-BB8A-61B1B16570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31C75F-34E8-BE4D-B852-10DC9E90B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E3833-FD99-5549-8A38-0C6DD725445D}"/>
              </a:ext>
            </a:extLst>
          </p:cNvPr>
          <p:cNvSpPr>
            <a:spLocks noGrp="1"/>
          </p:cNvSpPr>
          <p:nvPr>
            <p:ph type="sldNum" sz="quarter" idx="12"/>
          </p:nvPr>
        </p:nvSpPr>
        <p:spPr/>
        <p:txBody>
          <a:bodyPr/>
          <a:lstStyle/>
          <a:p>
            <a:fld id="{936A52E5-1989-E640-874D-DBC1FCF11377}" type="slidenum">
              <a:rPr lang="en-US" smtClean="0"/>
              <a:t>‹#›</a:t>
            </a:fld>
            <a:endParaRPr lang="en-US"/>
          </a:p>
        </p:txBody>
      </p:sp>
    </p:spTree>
    <p:extLst>
      <p:ext uri="{BB962C8B-B14F-4D97-AF65-F5344CB8AC3E}">
        <p14:creationId xmlns:p14="http://schemas.microsoft.com/office/powerpoint/2010/main" val="2081100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4624" y="1"/>
            <a:ext cx="13338254" cy="6857999"/>
          </a:xfrm>
          <a:prstGeom prst="rect">
            <a:avLst/>
          </a:prstGeom>
        </p:spPr>
      </p:pic>
      <p:sp>
        <p:nvSpPr>
          <p:cNvPr id="25" name="Picture Placeholder 24">
            <a:extLst>
              <a:ext uri="{FF2B5EF4-FFF2-40B4-BE49-F238E27FC236}">
                <a16:creationId xmlns:a16="http://schemas.microsoft.com/office/drawing/2014/main" id="{0FA8B15F-409C-42C6-AFD3-76623F1320AD}"/>
              </a:ext>
            </a:extLst>
          </p:cNvPr>
          <p:cNvSpPr>
            <a:spLocks noGrp="1"/>
          </p:cNvSpPr>
          <p:nvPr>
            <p:ph type="pic" sz="quarter" idx="10" hasCustomPrompt="1"/>
          </p:nvPr>
        </p:nvSpPr>
        <p:spPr>
          <a:xfrm>
            <a:off x="6096000" y="0"/>
            <a:ext cx="6096000" cy="6858000"/>
          </a:xfrm>
        </p:spPr>
        <p:txBody>
          <a:bodyPr/>
          <a:lstStyle>
            <a:lvl1pPr marL="0" indent="0" algn="r">
              <a:buNone/>
              <a:defRPr/>
            </a:lvl1pPr>
          </a:lstStyle>
          <a:p>
            <a:r>
              <a:rPr lang="en-US" dirty="0"/>
              <a:t>[Insert Picture &amp; send to back]</a:t>
            </a:r>
          </a:p>
        </p:txBody>
      </p:sp>
      <p:sp>
        <p:nvSpPr>
          <p:cNvPr id="8" name="Freeform 5">
            <a:extLst>
              <a:ext uri="{FF2B5EF4-FFF2-40B4-BE49-F238E27FC236}">
                <a16:creationId xmlns:a16="http://schemas.microsoft.com/office/drawing/2014/main" id="{6A965BBD-D8D3-472C-9BAE-878491CA2DDA}"/>
              </a:ext>
            </a:extLst>
          </p:cNvPr>
          <p:cNvSpPr>
            <a:spLocks/>
          </p:cNvSpPr>
          <p:nvPr/>
        </p:nvSpPr>
        <p:spPr bwMode="auto">
          <a:xfrm>
            <a:off x="0" y="0"/>
            <a:ext cx="8359775" cy="6858000"/>
          </a:xfrm>
          <a:custGeom>
            <a:avLst/>
            <a:gdLst>
              <a:gd name="T0" fmla="*/ 0 w 5266"/>
              <a:gd name="T1" fmla="*/ 0 h 4320"/>
              <a:gd name="T2" fmla="*/ 0 w 5266"/>
              <a:gd name="T3" fmla="*/ 4320 h 4320"/>
              <a:gd name="T4" fmla="*/ 4882 w 5266"/>
              <a:gd name="T5" fmla="*/ 4320 h 4320"/>
              <a:gd name="T6" fmla="*/ 5266 w 5266"/>
              <a:gd name="T7" fmla="*/ 3049 h 4320"/>
              <a:gd name="T8" fmla="*/ 5266 w 5266"/>
              <a:gd name="T9" fmla="*/ 3049 h 4320"/>
              <a:gd name="T10" fmla="*/ 5210 w 5266"/>
              <a:gd name="T11" fmla="*/ 3009 h 4320"/>
              <a:gd name="T12" fmla="*/ 5155 w 5266"/>
              <a:gd name="T13" fmla="*/ 2966 h 4320"/>
              <a:gd name="T14" fmla="*/ 5101 w 5266"/>
              <a:gd name="T15" fmla="*/ 2923 h 4320"/>
              <a:gd name="T16" fmla="*/ 5049 w 5266"/>
              <a:gd name="T17" fmla="*/ 2878 h 4320"/>
              <a:gd name="T18" fmla="*/ 4998 w 5266"/>
              <a:gd name="T19" fmla="*/ 2831 h 4320"/>
              <a:gd name="T20" fmla="*/ 4949 w 5266"/>
              <a:gd name="T21" fmla="*/ 2783 h 4320"/>
              <a:gd name="T22" fmla="*/ 4900 w 5266"/>
              <a:gd name="T23" fmla="*/ 2734 h 4320"/>
              <a:gd name="T24" fmla="*/ 4854 w 5266"/>
              <a:gd name="T25" fmla="*/ 2683 h 4320"/>
              <a:gd name="T26" fmla="*/ 4809 w 5266"/>
              <a:gd name="T27" fmla="*/ 2631 h 4320"/>
              <a:gd name="T28" fmla="*/ 4765 w 5266"/>
              <a:gd name="T29" fmla="*/ 2576 h 4320"/>
              <a:gd name="T30" fmla="*/ 4722 w 5266"/>
              <a:gd name="T31" fmla="*/ 2522 h 4320"/>
              <a:gd name="T32" fmla="*/ 4683 w 5266"/>
              <a:gd name="T33" fmla="*/ 2466 h 4320"/>
              <a:gd name="T34" fmla="*/ 4644 w 5266"/>
              <a:gd name="T35" fmla="*/ 2408 h 4320"/>
              <a:gd name="T36" fmla="*/ 4606 w 5266"/>
              <a:gd name="T37" fmla="*/ 2348 h 4320"/>
              <a:gd name="T38" fmla="*/ 4570 w 5266"/>
              <a:gd name="T39" fmla="*/ 2288 h 4320"/>
              <a:gd name="T40" fmla="*/ 4537 w 5266"/>
              <a:gd name="T41" fmla="*/ 2228 h 4320"/>
              <a:gd name="T42" fmla="*/ 4505 w 5266"/>
              <a:gd name="T43" fmla="*/ 2166 h 4320"/>
              <a:gd name="T44" fmla="*/ 4475 w 5266"/>
              <a:gd name="T45" fmla="*/ 2102 h 4320"/>
              <a:gd name="T46" fmla="*/ 4447 w 5266"/>
              <a:gd name="T47" fmla="*/ 2038 h 4320"/>
              <a:gd name="T48" fmla="*/ 4421 w 5266"/>
              <a:gd name="T49" fmla="*/ 1973 h 4320"/>
              <a:gd name="T50" fmla="*/ 4396 w 5266"/>
              <a:gd name="T51" fmla="*/ 1905 h 4320"/>
              <a:gd name="T52" fmla="*/ 4374 w 5266"/>
              <a:gd name="T53" fmla="*/ 1838 h 4320"/>
              <a:gd name="T54" fmla="*/ 4353 w 5266"/>
              <a:gd name="T55" fmla="*/ 1770 h 4320"/>
              <a:gd name="T56" fmla="*/ 4334 w 5266"/>
              <a:gd name="T57" fmla="*/ 1701 h 4320"/>
              <a:gd name="T58" fmla="*/ 4317 w 5266"/>
              <a:gd name="T59" fmla="*/ 1631 h 4320"/>
              <a:gd name="T60" fmla="*/ 4304 w 5266"/>
              <a:gd name="T61" fmla="*/ 1562 h 4320"/>
              <a:gd name="T62" fmla="*/ 4291 w 5266"/>
              <a:gd name="T63" fmla="*/ 1489 h 4320"/>
              <a:gd name="T64" fmla="*/ 4282 w 5266"/>
              <a:gd name="T65" fmla="*/ 1418 h 4320"/>
              <a:gd name="T66" fmla="*/ 4274 w 5266"/>
              <a:gd name="T67" fmla="*/ 1344 h 4320"/>
              <a:gd name="T68" fmla="*/ 4267 w 5266"/>
              <a:gd name="T69" fmla="*/ 1271 h 4320"/>
              <a:gd name="T70" fmla="*/ 4265 w 5266"/>
              <a:gd name="T71" fmla="*/ 1198 h 4320"/>
              <a:gd name="T72" fmla="*/ 4263 w 5266"/>
              <a:gd name="T73" fmla="*/ 1123 h 4320"/>
              <a:gd name="T74" fmla="*/ 4263 w 5266"/>
              <a:gd name="T75" fmla="*/ 1123 h 4320"/>
              <a:gd name="T76" fmla="*/ 4265 w 5266"/>
              <a:gd name="T77" fmla="*/ 1046 h 4320"/>
              <a:gd name="T78" fmla="*/ 4269 w 5266"/>
              <a:gd name="T79" fmla="*/ 971 h 4320"/>
              <a:gd name="T80" fmla="*/ 4274 w 5266"/>
              <a:gd name="T81" fmla="*/ 898 h 4320"/>
              <a:gd name="T82" fmla="*/ 4282 w 5266"/>
              <a:gd name="T83" fmla="*/ 823 h 4320"/>
              <a:gd name="T84" fmla="*/ 4293 w 5266"/>
              <a:gd name="T85" fmla="*/ 750 h 4320"/>
              <a:gd name="T86" fmla="*/ 4304 w 5266"/>
              <a:gd name="T87" fmla="*/ 677 h 4320"/>
              <a:gd name="T88" fmla="*/ 4319 w 5266"/>
              <a:gd name="T89" fmla="*/ 606 h 4320"/>
              <a:gd name="T90" fmla="*/ 4336 w 5266"/>
              <a:gd name="T91" fmla="*/ 534 h 4320"/>
              <a:gd name="T92" fmla="*/ 4355 w 5266"/>
              <a:gd name="T93" fmla="*/ 465 h 4320"/>
              <a:gd name="T94" fmla="*/ 4377 w 5266"/>
              <a:gd name="T95" fmla="*/ 396 h 4320"/>
              <a:gd name="T96" fmla="*/ 4400 w 5266"/>
              <a:gd name="T97" fmla="*/ 326 h 4320"/>
              <a:gd name="T98" fmla="*/ 4424 w 5266"/>
              <a:gd name="T99" fmla="*/ 259 h 4320"/>
              <a:gd name="T100" fmla="*/ 4452 w 5266"/>
              <a:gd name="T101" fmla="*/ 193 h 4320"/>
              <a:gd name="T102" fmla="*/ 4481 w 5266"/>
              <a:gd name="T103" fmla="*/ 128 h 4320"/>
              <a:gd name="T104" fmla="*/ 4512 w 5266"/>
              <a:gd name="T105" fmla="*/ 64 h 4320"/>
              <a:gd name="T106" fmla="*/ 4544 w 5266"/>
              <a:gd name="T107" fmla="*/ 0 h 4320"/>
              <a:gd name="T108" fmla="*/ 0 w 5266"/>
              <a:gd name="T10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6" h="4320">
                <a:moveTo>
                  <a:pt x="0" y="0"/>
                </a:moveTo>
                <a:lnTo>
                  <a:pt x="0" y="4320"/>
                </a:lnTo>
                <a:lnTo>
                  <a:pt x="4882" y="4320"/>
                </a:lnTo>
                <a:lnTo>
                  <a:pt x="5266" y="3049"/>
                </a:lnTo>
                <a:lnTo>
                  <a:pt x="5266" y="3049"/>
                </a:lnTo>
                <a:lnTo>
                  <a:pt x="5210" y="3009"/>
                </a:lnTo>
                <a:lnTo>
                  <a:pt x="5155" y="2966"/>
                </a:lnTo>
                <a:lnTo>
                  <a:pt x="5101" y="2923"/>
                </a:lnTo>
                <a:lnTo>
                  <a:pt x="5049" y="2878"/>
                </a:lnTo>
                <a:lnTo>
                  <a:pt x="4998" y="2831"/>
                </a:lnTo>
                <a:lnTo>
                  <a:pt x="4949" y="2783"/>
                </a:lnTo>
                <a:lnTo>
                  <a:pt x="4900" y="2734"/>
                </a:lnTo>
                <a:lnTo>
                  <a:pt x="4854" y="2683"/>
                </a:lnTo>
                <a:lnTo>
                  <a:pt x="4809" y="2631"/>
                </a:lnTo>
                <a:lnTo>
                  <a:pt x="4765" y="2576"/>
                </a:lnTo>
                <a:lnTo>
                  <a:pt x="4722" y="2522"/>
                </a:lnTo>
                <a:lnTo>
                  <a:pt x="4683" y="2466"/>
                </a:lnTo>
                <a:lnTo>
                  <a:pt x="4644" y="2408"/>
                </a:lnTo>
                <a:lnTo>
                  <a:pt x="4606" y="2348"/>
                </a:lnTo>
                <a:lnTo>
                  <a:pt x="4570" y="2288"/>
                </a:lnTo>
                <a:lnTo>
                  <a:pt x="4537" y="2228"/>
                </a:lnTo>
                <a:lnTo>
                  <a:pt x="4505" y="2166"/>
                </a:lnTo>
                <a:lnTo>
                  <a:pt x="4475" y="2102"/>
                </a:lnTo>
                <a:lnTo>
                  <a:pt x="4447" y="2038"/>
                </a:lnTo>
                <a:lnTo>
                  <a:pt x="4421" y="1973"/>
                </a:lnTo>
                <a:lnTo>
                  <a:pt x="4396" y="1905"/>
                </a:lnTo>
                <a:lnTo>
                  <a:pt x="4374" y="1838"/>
                </a:lnTo>
                <a:lnTo>
                  <a:pt x="4353" y="1770"/>
                </a:lnTo>
                <a:lnTo>
                  <a:pt x="4334" y="1701"/>
                </a:lnTo>
                <a:lnTo>
                  <a:pt x="4317" y="1631"/>
                </a:lnTo>
                <a:lnTo>
                  <a:pt x="4304" y="1562"/>
                </a:lnTo>
                <a:lnTo>
                  <a:pt x="4291" y="1489"/>
                </a:lnTo>
                <a:lnTo>
                  <a:pt x="4282" y="1418"/>
                </a:lnTo>
                <a:lnTo>
                  <a:pt x="4274" y="1344"/>
                </a:lnTo>
                <a:lnTo>
                  <a:pt x="4267" y="1271"/>
                </a:lnTo>
                <a:lnTo>
                  <a:pt x="4265" y="1198"/>
                </a:lnTo>
                <a:lnTo>
                  <a:pt x="4263" y="1123"/>
                </a:lnTo>
                <a:lnTo>
                  <a:pt x="4263" y="1123"/>
                </a:lnTo>
                <a:lnTo>
                  <a:pt x="4265" y="1046"/>
                </a:lnTo>
                <a:lnTo>
                  <a:pt x="4269" y="971"/>
                </a:lnTo>
                <a:lnTo>
                  <a:pt x="4274" y="898"/>
                </a:lnTo>
                <a:lnTo>
                  <a:pt x="4282" y="823"/>
                </a:lnTo>
                <a:lnTo>
                  <a:pt x="4293" y="750"/>
                </a:lnTo>
                <a:lnTo>
                  <a:pt x="4304" y="677"/>
                </a:lnTo>
                <a:lnTo>
                  <a:pt x="4319" y="606"/>
                </a:lnTo>
                <a:lnTo>
                  <a:pt x="4336" y="534"/>
                </a:lnTo>
                <a:lnTo>
                  <a:pt x="4355" y="465"/>
                </a:lnTo>
                <a:lnTo>
                  <a:pt x="4377" y="396"/>
                </a:lnTo>
                <a:lnTo>
                  <a:pt x="4400" y="326"/>
                </a:lnTo>
                <a:lnTo>
                  <a:pt x="4424" y="259"/>
                </a:lnTo>
                <a:lnTo>
                  <a:pt x="4452" y="193"/>
                </a:lnTo>
                <a:lnTo>
                  <a:pt x="4481" y="128"/>
                </a:lnTo>
                <a:lnTo>
                  <a:pt x="4512" y="64"/>
                </a:lnTo>
                <a:lnTo>
                  <a:pt x="4544"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1524000" y="2026481"/>
            <a:ext cx="4572000" cy="2387600"/>
          </a:xfrm>
        </p:spPr>
        <p:txBody>
          <a:bodyPr anchor="b">
            <a:normAutofit/>
          </a:bodyPr>
          <a:lstStyle>
            <a:lvl1pPr algn="l">
              <a:defRPr sz="5500">
                <a:solidFill>
                  <a:schemeClr val="tx1">
                    <a:lumMod val="20000"/>
                    <a:lumOff val="8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1524000" y="5430840"/>
            <a:ext cx="4572000"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p:nvSpPr>
        <p:spPr bwMode="auto">
          <a:xfrm>
            <a:off x="0" y="4819954"/>
            <a:ext cx="8362277" cy="4910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1524000" y="5800299"/>
            <a:ext cx="4572000"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pic>
        <p:nvPicPr>
          <p:cNvPr id="10" name="Picture 9">
            <a:extLst>
              <a:ext uri="{FF2B5EF4-FFF2-40B4-BE49-F238E27FC236}">
                <a16:creationId xmlns:a16="http://schemas.microsoft.com/office/drawing/2014/main" id="{10A85525-985A-D34D-99D9-842D4E2F07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4624" y="1"/>
            <a:ext cx="13338254" cy="6857999"/>
          </a:xfrm>
          <a:prstGeom prst="rect">
            <a:avLst/>
          </a:prstGeom>
        </p:spPr>
      </p:pic>
      <p:sp>
        <p:nvSpPr>
          <p:cNvPr id="11" name="Freeform 5">
            <a:extLst>
              <a:ext uri="{FF2B5EF4-FFF2-40B4-BE49-F238E27FC236}">
                <a16:creationId xmlns:a16="http://schemas.microsoft.com/office/drawing/2014/main" id="{E0C47F01-858D-3D43-A088-6B7063968A04}"/>
              </a:ext>
            </a:extLst>
          </p:cNvPr>
          <p:cNvSpPr>
            <a:spLocks/>
          </p:cNvSpPr>
          <p:nvPr userDrawn="1"/>
        </p:nvSpPr>
        <p:spPr bwMode="auto">
          <a:xfrm>
            <a:off x="0" y="0"/>
            <a:ext cx="8359775" cy="6858000"/>
          </a:xfrm>
          <a:custGeom>
            <a:avLst/>
            <a:gdLst>
              <a:gd name="T0" fmla="*/ 0 w 5266"/>
              <a:gd name="T1" fmla="*/ 0 h 4320"/>
              <a:gd name="T2" fmla="*/ 0 w 5266"/>
              <a:gd name="T3" fmla="*/ 4320 h 4320"/>
              <a:gd name="T4" fmla="*/ 4882 w 5266"/>
              <a:gd name="T5" fmla="*/ 4320 h 4320"/>
              <a:gd name="T6" fmla="*/ 5266 w 5266"/>
              <a:gd name="T7" fmla="*/ 3049 h 4320"/>
              <a:gd name="T8" fmla="*/ 5266 w 5266"/>
              <a:gd name="T9" fmla="*/ 3049 h 4320"/>
              <a:gd name="T10" fmla="*/ 5210 w 5266"/>
              <a:gd name="T11" fmla="*/ 3009 h 4320"/>
              <a:gd name="T12" fmla="*/ 5155 w 5266"/>
              <a:gd name="T13" fmla="*/ 2966 h 4320"/>
              <a:gd name="T14" fmla="*/ 5101 w 5266"/>
              <a:gd name="T15" fmla="*/ 2923 h 4320"/>
              <a:gd name="T16" fmla="*/ 5049 w 5266"/>
              <a:gd name="T17" fmla="*/ 2878 h 4320"/>
              <a:gd name="T18" fmla="*/ 4998 w 5266"/>
              <a:gd name="T19" fmla="*/ 2831 h 4320"/>
              <a:gd name="T20" fmla="*/ 4949 w 5266"/>
              <a:gd name="T21" fmla="*/ 2783 h 4320"/>
              <a:gd name="T22" fmla="*/ 4900 w 5266"/>
              <a:gd name="T23" fmla="*/ 2734 h 4320"/>
              <a:gd name="T24" fmla="*/ 4854 w 5266"/>
              <a:gd name="T25" fmla="*/ 2683 h 4320"/>
              <a:gd name="T26" fmla="*/ 4809 w 5266"/>
              <a:gd name="T27" fmla="*/ 2631 h 4320"/>
              <a:gd name="T28" fmla="*/ 4765 w 5266"/>
              <a:gd name="T29" fmla="*/ 2576 h 4320"/>
              <a:gd name="T30" fmla="*/ 4722 w 5266"/>
              <a:gd name="T31" fmla="*/ 2522 h 4320"/>
              <a:gd name="T32" fmla="*/ 4683 w 5266"/>
              <a:gd name="T33" fmla="*/ 2466 h 4320"/>
              <a:gd name="T34" fmla="*/ 4644 w 5266"/>
              <a:gd name="T35" fmla="*/ 2408 h 4320"/>
              <a:gd name="T36" fmla="*/ 4606 w 5266"/>
              <a:gd name="T37" fmla="*/ 2348 h 4320"/>
              <a:gd name="T38" fmla="*/ 4570 w 5266"/>
              <a:gd name="T39" fmla="*/ 2288 h 4320"/>
              <a:gd name="T40" fmla="*/ 4537 w 5266"/>
              <a:gd name="T41" fmla="*/ 2228 h 4320"/>
              <a:gd name="T42" fmla="*/ 4505 w 5266"/>
              <a:gd name="T43" fmla="*/ 2166 h 4320"/>
              <a:gd name="T44" fmla="*/ 4475 w 5266"/>
              <a:gd name="T45" fmla="*/ 2102 h 4320"/>
              <a:gd name="T46" fmla="*/ 4447 w 5266"/>
              <a:gd name="T47" fmla="*/ 2038 h 4320"/>
              <a:gd name="T48" fmla="*/ 4421 w 5266"/>
              <a:gd name="T49" fmla="*/ 1973 h 4320"/>
              <a:gd name="T50" fmla="*/ 4396 w 5266"/>
              <a:gd name="T51" fmla="*/ 1905 h 4320"/>
              <a:gd name="T52" fmla="*/ 4374 w 5266"/>
              <a:gd name="T53" fmla="*/ 1838 h 4320"/>
              <a:gd name="T54" fmla="*/ 4353 w 5266"/>
              <a:gd name="T55" fmla="*/ 1770 h 4320"/>
              <a:gd name="T56" fmla="*/ 4334 w 5266"/>
              <a:gd name="T57" fmla="*/ 1701 h 4320"/>
              <a:gd name="T58" fmla="*/ 4317 w 5266"/>
              <a:gd name="T59" fmla="*/ 1631 h 4320"/>
              <a:gd name="T60" fmla="*/ 4304 w 5266"/>
              <a:gd name="T61" fmla="*/ 1562 h 4320"/>
              <a:gd name="T62" fmla="*/ 4291 w 5266"/>
              <a:gd name="T63" fmla="*/ 1489 h 4320"/>
              <a:gd name="T64" fmla="*/ 4282 w 5266"/>
              <a:gd name="T65" fmla="*/ 1418 h 4320"/>
              <a:gd name="T66" fmla="*/ 4274 w 5266"/>
              <a:gd name="T67" fmla="*/ 1344 h 4320"/>
              <a:gd name="T68" fmla="*/ 4267 w 5266"/>
              <a:gd name="T69" fmla="*/ 1271 h 4320"/>
              <a:gd name="T70" fmla="*/ 4265 w 5266"/>
              <a:gd name="T71" fmla="*/ 1198 h 4320"/>
              <a:gd name="T72" fmla="*/ 4263 w 5266"/>
              <a:gd name="T73" fmla="*/ 1123 h 4320"/>
              <a:gd name="T74" fmla="*/ 4263 w 5266"/>
              <a:gd name="T75" fmla="*/ 1123 h 4320"/>
              <a:gd name="T76" fmla="*/ 4265 w 5266"/>
              <a:gd name="T77" fmla="*/ 1046 h 4320"/>
              <a:gd name="T78" fmla="*/ 4269 w 5266"/>
              <a:gd name="T79" fmla="*/ 971 h 4320"/>
              <a:gd name="T80" fmla="*/ 4274 w 5266"/>
              <a:gd name="T81" fmla="*/ 898 h 4320"/>
              <a:gd name="T82" fmla="*/ 4282 w 5266"/>
              <a:gd name="T83" fmla="*/ 823 h 4320"/>
              <a:gd name="T84" fmla="*/ 4293 w 5266"/>
              <a:gd name="T85" fmla="*/ 750 h 4320"/>
              <a:gd name="T86" fmla="*/ 4304 w 5266"/>
              <a:gd name="T87" fmla="*/ 677 h 4320"/>
              <a:gd name="T88" fmla="*/ 4319 w 5266"/>
              <a:gd name="T89" fmla="*/ 606 h 4320"/>
              <a:gd name="T90" fmla="*/ 4336 w 5266"/>
              <a:gd name="T91" fmla="*/ 534 h 4320"/>
              <a:gd name="T92" fmla="*/ 4355 w 5266"/>
              <a:gd name="T93" fmla="*/ 465 h 4320"/>
              <a:gd name="T94" fmla="*/ 4377 w 5266"/>
              <a:gd name="T95" fmla="*/ 396 h 4320"/>
              <a:gd name="T96" fmla="*/ 4400 w 5266"/>
              <a:gd name="T97" fmla="*/ 326 h 4320"/>
              <a:gd name="T98" fmla="*/ 4424 w 5266"/>
              <a:gd name="T99" fmla="*/ 259 h 4320"/>
              <a:gd name="T100" fmla="*/ 4452 w 5266"/>
              <a:gd name="T101" fmla="*/ 193 h 4320"/>
              <a:gd name="T102" fmla="*/ 4481 w 5266"/>
              <a:gd name="T103" fmla="*/ 128 h 4320"/>
              <a:gd name="T104" fmla="*/ 4512 w 5266"/>
              <a:gd name="T105" fmla="*/ 64 h 4320"/>
              <a:gd name="T106" fmla="*/ 4544 w 5266"/>
              <a:gd name="T107" fmla="*/ 0 h 4320"/>
              <a:gd name="T108" fmla="*/ 0 w 5266"/>
              <a:gd name="T10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6" h="4320">
                <a:moveTo>
                  <a:pt x="0" y="0"/>
                </a:moveTo>
                <a:lnTo>
                  <a:pt x="0" y="4320"/>
                </a:lnTo>
                <a:lnTo>
                  <a:pt x="4882" y="4320"/>
                </a:lnTo>
                <a:lnTo>
                  <a:pt x="5266" y="3049"/>
                </a:lnTo>
                <a:lnTo>
                  <a:pt x="5266" y="3049"/>
                </a:lnTo>
                <a:lnTo>
                  <a:pt x="5210" y="3009"/>
                </a:lnTo>
                <a:lnTo>
                  <a:pt x="5155" y="2966"/>
                </a:lnTo>
                <a:lnTo>
                  <a:pt x="5101" y="2923"/>
                </a:lnTo>
                <a:lnTo>
                  <a:pt x="5049" y="2878"/>
                </a:lnTo>
                <a:lnTo>
                  <a:pt x="4998" y="2831"/>
                </a:lnTo>
                <a:lnTo>
                  <a:pt x="4949" y="2783"/>
                </a:lnTo>
                <a:lnTo>
                  <a:pt x="4900" y="2734"/>
                </a:lnTo>
                <a:lnTo>
                  <a:pt x="4854" y="2683"/>
                </a:lnTo>
                <a:lnTo>
                  <a:pt x="4809" y="2631"/>
                </a:lnTo>
                <a:lnTo>
                  <a:pt x="4765" y="2576"/>
                </a:lnTo>
                <a:lnTo>
                  <a:pt x="4722" y="2522"/>
                </a:lnTo>
                <a:lnTo>
                  <a:pt x="4683" y="2466"/>
                </a:lnTo>
                <a:lnTo>
                  <a:pt x="4644" y="2408"/>
                </a:lnTo>
                <a:lnTo>
                  <a:pt x="4606" y="2348"/>
                </a:lnTo>
                <a:lnTo>
                  <a:pt x="4570" y="2288"/>
                </a:lnTo>
                <a:lnTo>
                  <a:pt x="4537" y="2228"/>
                </a:lnTo>
                <a:lnTo>
                  <a:pt x="4505" y="2166"/>
                </a:lnTo>
                <a:lnTo>
                  <a:pt x="4475" y="2102"/>
                </a:lnTo>
                <a:lnTo>
                  <a:pt x="4447" y="2038"/>
                </a:lnTo>
                <a:lnTo>
                  <a:pt x="4421" y="1973"/>
                </a:lnTo>
                <a:lnTo>
                  <a:pt x="4396" y="1905"/>
                </a:lnTo>
                <a:lnTo>
                  <a:pt x="4374" y="1838"/>
                </a:lnTo>
                <a:lnTo>
                  <a:pt x="4353" y="1770"/>
                </a:lnTo>
                <a:lnTo>
                  <a:pt x="4334" y="1701"/>
                </a:lnTo>
                <a:lnTo>
                  <a:pt x="4317" y="1631"/>
                </a:lnTo>
                <a:lnTo>
                  <a:pt x="4304" y="1562"/>
                </a:lnTo>
                <a:lnTo>
                  <a:pt x="4291" y="1489"/>
                </a:lnTo>
                <a:lnTo>
                  <a:pt x="4282" y="1418"/>
                </a:lnTo>
                <a:lnTo>
                  <a:pt x="4274" y="1344"/>
                </a:lnTo>
                <a:lnTo>
                  <a:pt x="4267" y="1271"/>
                </a:lnTo>
                <a:lnTo>
                  <a:pt x="4265" y="1198"/>
                </a:lnTo>
                <a:lnTo>
                  <a:pt x="4263" y="1123"/>
                </a:lnTo>
                <a:lnTo>
                  <a:pt x="4263" y="1123"/>
                </a:lnTo>
                <a:lnTo>
                  <a:pt x="4265" y="1046"/>
                </a:lnTo>
                <a:lnTo>
                  <a:pt x="4269" y="971"/>
                </a:lnTo>
                <a:lnTo>
                  <a:pt x="4274" y="898"/>
                </a:lnTo>
                <a:lnTo>
                  <a:pt x="4282" y="823"/>
                </a:lnTo>
                <a:lnTo>
                  <a:pt x="4293" y="750"/>
                </a:lnTo>
                <a:lnTo>
                  <a:pt x="4304" y="677"/>
                </a:lnTo>
                <a:lnTo>
                  <a:pt x="4319" y="606"/>
                </a:lnTo>
                <a:lnTo>
                  <a:pt x="4336" y="534"/>
                </a:lnTo>
                <a:lnTo>
                  <a:pt x="4355" y="465"/>
                </a:lnTo>
                <a:lnTo>
                  <a:pt x="4377" y="396"/>
                </a:lnTo>
                <a:lnTo>
                  <a:pt x="4400" y="326"/>
                </a:lnTo>
                <a:lnTo>
                  <a:pt x="4424" y="259"/>
                </a:lnTo>
                <a:lnTo>
                  <a:pt x="4452" y="193"/>
                </a:lnTo>
                <a:lnTo>
                  <a:pt x="4481" y="128"/>
                </a:lnTo>
                <a:lnTo>
                  <a:pt x="4512" y="64"/>
                </a:lnTo>
                <a:lnTo>
                  <a:pt x="4544"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13">
            <a:extLst>
              <a:ext uri="{FF2B5EF4-FFF2-40B4-BE49-F238E27FC236}">
                <a16:creationId xmlns:a16="http://schemas.microsoft.com/office/drawing/2014/main" id="{EA52C02F-70D6-554A-8B66-CF6164ECA31F}"/>
              </a:ext>
            </a:extLst>
          </p:cNvPr>
          <p:cNvSpPr>
            <a:spLocks/>
          </p:cNvSpPr>
          <p:nvPr userDrawn="1"/>
        </p:nvSpPr>
        <p:spPr bwMode="auto">
          <a:xfrm>
            <a:off x="0" y="4819954"/>
            <a:ext cx="8362277" cy="4910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2323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6A965BBD-D8D3-472C-9BAE-878491CA2DDA}"/>
              </a:ext>
            </a:extLst>
          </p:cNvPr>
          <p:cNvSpPr>
            <a:spLocks/>
          </p:cNvSpPr>
          <p:nvPr/>
        </p:nvSpPr>
        <p:spPr bwMode="auto">
          <a:xfrm>
            <a:off x="0" y="0"/>
            <a:ext cx="8359775" cy="6858000"/>
          </a:xfrm>
          <a:custGeom>
            <a:avLst/>
            <a:gdLst>
              <a:gd name="T0" fmla="*/ 0 w 5266"/>
              <a:gd name="T1" fmla="*/ 0 h 4320"/>
              <a:gd name="T2" fmla="*/ 0 w 5266"/>
              <a:gd name="T3" fmla="*/ 4320 h 4320"/>
              <a:gd name="T4" fmla="*/ 4882 w 5266"/>
              <a:gd name="T5" fmla="*/ 4320 h 4320"/>
              <a:gd name="T6" fmla="*/ 5266 w 5266"/>
              <a:gd name="T7" fmla="*/ 3049 h 4320"/>
              <a:gd name="T8" fmla="*/ 5266 w 5266"/>
              <a:gd name="T9" fmla="*/ 3049 h 4320"/>
              <a:gd name="T10" fmla="*/ 5210 w 5266"/>
              <a:gd name="T11" fmla="*/ 3009 h 4320"/>
              <a:gd name="T12" fmla="*/ 5155 w 5266"/>
              <a:gd name="T13" fmla="*/ 2966 h 4320"/>
              <a:gd name="T14" fmla="*/ 5101 w 5266"/>
              <a:gd name="T15" fmla="*/ 2923 h 4320"/>
              <a:gd name="T16" fmla="*/ 5049 w 5266"/>
              <a:gd name="T17" fmla="*/ 2878 h 4320"/>
              <a:gd name="T18" fmla="*/ 4998 w 5266"/>
              <a:gd name="T19" fmla="*/ 2831 h 4320"/>
              <a:gd name="T20" fmla="*/ 4949 w 5266"/>
              <a:gd name="T21" fmla="*/ 2783 h 4320"/>
              <a:gd name="T22" fmla="*/ 4900 w 5266"/>
              <a:gd name="T23" fmla="*/ 2734 h 4320"/>
              <a:gd name="T24" fmla="*/ 4854 w 5266"/>
              <a:gd name="T25" fmla="*/ 2683 h 4320"/>
              <a:gd name="T26" fmla="*/ 4809 w 5266"/>
              <a:gd name="T27" fmla="*/ 2631 h 4320"/>
              <a:gd name="T28" fmla="*/ 4765 w 5266"/>
              <a:gd name="T29" fmla="*/ 2576 h 4320"/>
              <a:gd name="T30" fmla="*/ 4722 w 5266"/>
              <a:gd name="T31" fmla="*/ 2522 h 4320"/>
              <a:gd name="T32" fmla="*/ 4683 w 5266"/>
              <a:gd name="T33" fmla="*/ 2466 h 4320"/>
              <a:gd name="T34" fmla="*/ 4644 w 5266"/>
              <a:gd name="T35" fmla="*/ 2408 h 4320"/>
              <a:gd name="T36" fmla="*/ 4606 w 5266"/>
              <a:gd name="T37" fmla="*/ 2348 h 4320"/>
              <a:gd name="T38" fmla="*/ 4570 w 5266"/>
              <a:gd name="T39" fmla="*/ 2288 h 4320"/>
              <a:gd name="T40" fmla="*/ 4537 w 5266"/>
              <a:gd name="T41" fmla="*/ 2228 h 4320"/>
              <a:gd name="T42" fmla="*/ 4505 w 5266"/>
              <a:gd name="T43" fmla="*/ 2166 h 4320"/>
              <a:gd name="T44" fmla="*/ 4475 w 5266"/>
              <a:gd name="T45" fmla="*/ 2102 h 4320"/>
              <a:gd name="T46" fmla="*/ 4447 w 5266"/>
              <a:gd name="T47" fmla="*/ 2038 h 4320"/>
              <a:gd name="T48" fmla="*/ 4421 w 5266"/>
              <a:gd name="T49" fmla="*/ 1973 h 4320"/>
              <a:gd name="T50" fmla="*/ 4396 w 5266"/>
              <a:gd name="T51" fmla="*/ 1905 h 4320"/>
              <a:gd name="T52" fmla="*/ 4374 w 5266"/>
              <a:gd name="T53" fmla="*/ 1838 h 4320"/>
              <a:gd name="T54" fmla="*/ 4353 w 5266"/>
              <a:gd name="T55" fmla="*/ 1770 h 4320"/>
              <a:gd name="T56" fmla="*/ 4334 w 5266"/>
              <a:gd name="T57" fmla="*/ 1701 h 4320"/>
              <a:gd name="T58" fmla="*/ 4317 w 5266"/>
              <a:gd name="T59" fmla="*/ 1631 h 4320"/>
              <a:gd name="T60" fmla="*/ 4304 w 5266"/>
              <a:gd name="T61" fmla="*/ 1562 h 4320"/>
              <a:gd name="T62" fmla="*/ 4291 w 5266"/>
              <a:gd name="T63" fmla="*/ 1489 h 4320"/>
              <a:gd name="T64" fmla="*/ 4282 w 5266"/>
              <a:gd name="T65" fmla="*/ 1418 h 4320"/>
              <a:gd name="T66" fmla="*/ 4274 w 5266"/>
              <a:gd name="T67" fmla="*/ 1344 h 4320"/>
              <a:gd name="T68" fmla="*/ 4267 w 5266"/>
              <a:gd name="T69" fmla="*/ 1271 h 4320"/>
              <a:gd name="T70" fmla="*/ 4265 w 5266"/>
              <a:gd name="T71" fmla="*/ 1198 h 4320"/>
              <a:gd name="T72" fmla="*/ 4263 w 5266"/>
              <a:gd name="T73" fmla="*/ 1123 h 4320"/>
              <a:gd name="T74" fmla="*/ 4263 w 5266"/>
              <a:gd name="T75" fmla="*/ 1123 h 4320"/>
              <a:gd name="T76" fmla="*/ 4265 w 5266"/>
              <a:gd name="T77" fmla="*/ 1046 h 4320"/>
              <a:gd name="T78" fmla="*/ 4269 w 5266"/>
              <a:gd name="T79" fmla="*/ 971 h 4320"/>
              <a:gd name="T80" fmla="*/ 4274 w 5266"/>
              <a:gd name="T81" fmla="*/ 898 h 4320"/>
              <a:gd name="T82" fmla="*/ 4282 w 5266"/>
              <a:gd name="T83" fmla="*/ 823 h 4320"/>
              <a:gd name="T84" fmla="*/ 4293 w 5266"/>
              <a:gd name="T85" fmla="*/ 750 h 4320"/>
              <a:gd name="T86" fmla="*/ 4304 w 5266"/>
              <a:gd name="T87" fmla="*/ 677 h 4320"/>
              <a:gd name="T88" fmla="*/ 4319 w 5266"/>
              <a:gd name="T89" fmla="*/ 606 h 4320"/>
              <a:gd name="T90" fmla="*/ 4336 w 5266"/>
              <a:gd name="T91" fmla="*/ 534 h 4320"/>
              <a:gd name="T92" fmla="*/ 4355 w 5266"/>
              <a:gd name="T93" fmla="*/ 465 h 4320"/>
              <a:gd name="T94" fmla="*/ 4377 w 5266"/>
              <a:gd name="T95" fmla="*/ 396 h 4320"/>
              <a:gd name="T96" fmla="*/ 4400 w 5266"/>
              <a:gd name="T97" fmla="*/ 326 h 4320"/>
              <a:gd name="T98" fmla="*/ 4424 w 5266"/>
              <a:gd name="T99" fmla="*/ 259 h 4320"/>
              <a:gd name="T100" fmla="*/ 4452 w 5266"/>
              <a:gd name="T101" fmla="*/ 193 h 4320"/>
              <a:gd name="T102" fmla="*/ 4481 w 5266"/>
              <a:gd name="T103" fmla="*/ 128 h 4320"/>
              <a:gd name="T104" fmla="*/ 4512 w 5266"/>
              <a:gd name="T105" fmla="*/ 64 h 4320"/>
              <a:gd name="T106" fmla="*/ 4544 w 5266"/>
              <a:gd name="T107" fmla="*/ 0 h 4320"/>
              <a:gd name="T108" fmla="*/ 0 w 5266"/>
              <a:gd name="T10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6" h="4320">
                <a:moveTo>
                  <a:pt x="0" y="0"/>
                </a:moveTo>
                <a:lnTo>
                  <a:pt x="0" y="4320"/>
                </a:lnTo>
                <a:lnTo>
                  <a:pt x="4882" y="4320"/>
                </a:lnTo>
                <a:lnTo>
                  <a:pt x="5266" y="3049"/>
                </a:lnTo>
                <a:lnTo>
                  <a:pt x="5266" y="3049"/>
                </a:lnTo>
                <a:lnTo>
                  <a:pt x="5210" y="3009"/>
                </a:lnTo>
                <a:lnTo>
                  <a:pt x="5155" y="2966"/>
                </a:lnTo>
                <a:lnTo>
                  <a:pt x="5101" y="2923"/>
                </a:lnTo>
                <a:lnTo>
                  <a:pt x="5049" y="2878"/>
                </a:lnTo>
                <a:lnTo>
                  <a:pt x="4998" y="2831"/>
                </a:lnTo>
                <a:lnTo>
                  <a:pt x="4949" y="2783"/>
                </a:lnTo>
                <a:lnTo>
                  <a:pt x="4900" y="2734"/>
                </a:lnTo>
                <a:lnTo>
                  <a:pt x="4854" y="2683"/>
                </a:lnTo>
                <a:lnTo>
                  <a:pt x="4809" y="2631"/>
                </a:lnTo>
                <a:lnTo>
                  <a:pt x="4765" y="2576"/>
                </a:lnTo>
                <a:lnTo>
                  <a:pt x="4722" y="2522"/>
                </a:lnTo>
                <a:lnTo>
                  <a:pt x="4683" y="2466"/>
                </a:lnTo>
                <a:lnTo>
                  <a:pt x="4644" y="2408"/>
                </a:lnTo>
                <a:lnTo>
                  <a:pt x="4606" y="2348"/>
                </a:lnTo>
                <a:lnTo>
                  <a:pt x="4570" y="2288"/>
                </a:lnTo>
                <a:lnTo>
                  <a:pt x="4537" y="2228"/>
                </a:lnTo>
                <a:lnTo>
                  <a:pt x="4505" y="2166"/>
                </a:lnTo>
                <a:lnTo>
                  <a:pt x="4475" y="2102"/>
                </a:lnTo>
                <a:lnTo>
                  <a:pt x="4447" y="2038"/>
                </a:lnTo>
                <a:lnTo>
                  <a:pt x="4421" y="1973"/>
                </a:lnTo>
                <a:lnTo>
                  <a:pt x="4396" y="1905"/>
                </a:lnTo>
                <a:lnTo>
                  <a:pt x="4374" y="1838"/>
                </a:lnTo>
                <a:lnTo>
                  <a:pt x="4353" y="1770"/>
                </a:lnTo>
                <a:lnTo>
                  <a:pt x="4334" y="1701"/>
                </a:lnTo>
                <a:lnTo>
                  <a:pt x="4317" y="1631"/>
                </a:lnTo>
                <a:lnTo>
                  <a:pt x="4304" y="1562"/>
                </a:lnTo>
                <a:lnTo>
                  <a:pt x="4291" y="1489"/>
                </a:lnTo>
                <a:lnTo>
                  <a:pt x="4282" y="1418"/>
                </a:lnTo>
                <a:lnTo>
                  <a:pt x="4274" y="1344"/>
                </a:lnTo>
                <a:lnTo>
                  <a:pt x="4267" y="1271"/>
                </a:lnTo>
                <a:lnTo>
                  <a:pt x="4265" y="1198"/>
                </a:lnTo>
                <a:lnTo>
                  <a:pt x="4263" y="1123"/>
                </a:lnTo>
                <a:lnTo>
                  <a:pt x="4263" y="1123"/>
                </a:lnTo>
                <a:lnTo>
                  <a:pt x="4265" y="1046"/>
                </a:lnTo>
                <a:lnTo>
                  <a:pt x="4269" y="971"/>
                </a:lnTo>
                <a:lnTo>
                  <a:pt x="4274" y="898"/>
                </a:lnTo>
                <a:lnTo>
                  <a:pt x="4282" y="823"/>
                </a:lnTo>
                <a:lnTo>
                  <a:pt x="4293" y="750"/>
                </a:lnTo>
                <a:lnTo>
                  <a:pt x="4304" y="677"/>
                </a:lnTo>
                <a:lnTo>
                  <a:pt x="4319" y="606"/>
                </a:lnTo>
                <a:lnTo>
                  <a:pt x="4336" y="534"/>
                </a:lnTo>
                <a:lnTo>
                  <a:pt x="4355" y="465"/>
                </a:lnTo>
                <a:lnTo>
                  <a:pt x="4377" y="396"/>
                </a:lnTo>
                <a:lnTo>
                  <a:pt x="4400" y="326"/>
                </a:lnTo>
                <a:lnTo>
                  <a:pt x="4424" y="259"/>
                </a:lnTo>
                <a:lnTo>
                  <a:pt x="4452" y="193"/>
                </a:lnTo>
                <a:lnTo>
                  <a:pt x="4481" y="128"/>
                </a:lnTo>
                <a:lnTo>
                  <a:pt x="4512" y="64"/>
                </a:lnTo>
                <a:lnTo>
                  <a:pt x="4544"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1524000" y="2026481"/>
            <a:ext cx="4572000" cy="2387600"/>
          </a:xfrm>
        </p:spPr>
        <p:txBody>
          <a:bodyPr anchor="b">
            <a:normAutofit/>
          </a:bodyPr>
          <a:lstStyle>
            <a:lvl1pPr algn="l">
              <a:defRPr sz="5500">
                <a:solidFill>
                  <a:schemeClr val="tx1">
                    <a:lumMod val="20000"/>
                    <a:lumOff val="8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1524000" y="5430840"/>
            <a:ext cx="4572000"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p:nvSpPr>
        <p:spPr bwMode="auto">
          <a:xfrm>
            <a:off x="0" y="4819954"/>
            <a:ext cx="8362277" cy="4910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1524000" y="5800299"/>
            <a:ext cx="4572000"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9" name="Freeform 5">
            <a:extLst>
              <a:ext uri="{FF2B5EF4-FFF2-40B4-BE49-F238E27FC236}">
                <a16:creationId xmlns:a16="http://schemas.microsoft.com/office/drawing/2014/main" id="{E55BD11C-401C-D241-A086-BCEDD5E6DFF6}"/>
              </a:ext>
            </a:extLst>
          </p:cNvPr>
          <p:cNvSpPr>
            <a:spLocks/>
          </p:cNvSpPr>
          <p:nvPr userDrawn="1"/>
        </p:nvSpPr>
        <p:spPr bwMode="auto">
          <a:xfrm>
            <a:off x="0" y="0"/>
            <a:ext cx="8359775" cy="6858000"/>
          </a:xfrm>
          <a:custGeom>
            <a:avLst/>
            <a:gdLst>
              <a:gd name="T0" fmla="*/ 0 w 5266"/>
              <a:gd name="T1" fmla="*/ 0 h 4320"/>
              <a:gd name="T2" fmla="*/ 0 w 5266"/>
              <a:gd name="T3" fmla="*/ 4320 h 4320"/>
              <a:gd name="T4" fmla="*/ 4882 w 5266"/>
              <a:gd name="T5" fmla="*/ 4320 h 4320"/>
              <a:gd name="T6" fmla="*/ 5266 w 5266"/>
              <a:gd name="T7" fmla="*/ 3049 h 4320"/>
              <a:gd name="T8" fmla="*/ 5266 w 5266"/>
              <a:gd name="T9" fmla="*/ 3049 h 4320"/>
              <a:gd name="T10" fmla="*/ 5210 w 5266"/>
              <a:gd name="T11" fmla="*/ 3009 h 4320"/>
              <a:gd name="T12" fmla="*/ 5155 w 5266"/>
              <a:gd name="T13" fmla="*/ 2966 h 4320"/>
              <a:gd name="T14" fmla="*/ 5101 w 5266"/>
              <a:gd name="T15" fmla="*/ 2923 h 4320"/>
              <a:gd name="T16" fmla="*/ 5049 w 5266"/>
              <a:gd name="T17" fmla="*/ 2878 h 4320"/>
              <a:gd name="T18" fmla="*/ 4998 w 5266"/>
              <a:gd name="T19" fmla="*/ 2831 h 4320"/>
              <a:gd name="T20" fmla="*/ 4949 w 5266"/>
              <a:gd name="T21" fmla="*/ 2783 h 4320"/>
              <a:gd name="T22" fmla="*/ 4900 w 5266"/>
              <a:gd name="T23" fmla="*/ 2734 h 4320"/>
              <a:gd name="T24" fmla="*/ 4854 w 5266"/>
              <a:gd name="T25" fmla="*/ 2683 h 4320"/>
              <a:gd name="T26" fmla="*/ 4809 w 5266"/>
              <a:gd name="T27" fmla="*/ 2631 h 4320"/>
              <a:gd name="T28" fmla="*/ 4765 w 5266"/>
              <a:gd name="T29" fmla="*/ 2576 h 4320"/>
              <a:gd name="T30" fmla="*/ 4722 w 5266"/>
              <a:gd name="T31" fmla="*/ 2522 h 4320"/>
              <a:gd name="T32" fmla="*/ 4683 w 5266"/>
              <a:gd name="T33" fmla="*/ 2466 h 4320"/>
              <a:gd name="T34" fmla="*/ 4644 w 5266"/>
              <a:gd name="T35" fmla="*/ 2408 h 4320"/>
              <a:gd name="T36" fmla="*/ 4606 w 5266"/>
              <a:gd name="T37" fmla="*/ 2348 h 4320"/>
              <a:gd name="T38" fmla="*/ 4570 w 5266"/>
              <a:gd name="T39" fmla="*/ 2288 h 4320"/>
              <a:gd name="T40" fmla="*/ 4537 w 5266"/>
              <a:gd name="T41" fmla="*/ 2228 h 4320"/>
              <a:gd name="T42" fmla="*/ 4505 w 5266"/>
              <a:gd name="T43" fmla="*/ 2166 h 4320"/>
              <a:gd name="T44" fmla="*/ 4475 w 5266"/>
              <a:gd name="T45" fmla="*/ 2102 h 4320"/>
              <a:gd name="T46" fmla="*/ 4447 w 5266"/>
              <a:gd name="T47" fmla="*/ 2038 h 4320"/>
              <a:gd name="T48" fmla="*/ 4421 w 5266"/>
              <a:gd name="T49" fmla="*/ 1973 h 4320"/>
              <a:gd name="T50" fmla="*/ 4396 w 5266"/>
              <a:gd name="T51" fmla="*/ 1905 h 4320"/>
              <a:gd name="T52" fmla="*/ 4374 w 5266"/>
              <a:gd name="T53" fmla="*/ 1838 h 4320"/>
              <a:gd name="T54" fmla="*/ 4353 w 5266"/>
              <a:gd name="T55" fmla="*/ 1770 h 4320"/>
              <a:gd name="T56" fmla="*/ 4334 w 5266"/>
              <a:gd name="T57" fmla="*/ 1701 h 4320"/>
              <a:gd name="T58" fmla="*/ 4317 w 5266"/>
              <a:gd name="T59" fmla="*/ 1631 h 4320"/>
              <a:gd name="T60" fmla="*/ 4304 w 5266"/>
              <a:gd name="T61" fmla="*/ 1562 h 4320"/>
              <a:gd name="T62" fmla="*/ 4291 w 5266"/>
              <a:gd name="T63" fmla="*/ 1489 h 4320"/>
              <a:gd name="T64" fmla="*/ 4282 w 5266"/>
              <a:gd name="T65" fmla="*/ 1418 h 4320"/>
              <a:gd name="T66" fmla="*/ 4274 w 5266"/>
              <a:gd name="T67" fmla="*/ 1344 h 4320"/>
              <a:gd name="T68" fmla="*/ 4267 w 5266"/>
              <a:gd name="T69" fmla="*/ 1271 h 4320"/>
              <a:gd name="T70" fmla="*/ 4265 w 5266"/>
              <a:gd name="T71" fmla="*/ 1198 h 4320"/>
              <a:gd name="T72" fmla="*/ 4263 w 5266"/>
              <a:gd name="T73" fmla="*/ 1123 h 4320"/>
              <a:gd name="T74" fmla="*/ 4263 w 5266"/>
              <a:gd name="T75" fmla="*/ 1123 h 4320"/>
              <a:gd name="T76" fmla="*/ 4265 w 5266"/>
              <a:gd name="T77" fmla="*/ 1046 h 4320"/>
              <a:gd name="T78" fmla="*/ 4269 w 5266"/>
              <a:gd name="T79" fmla="*/ 971 h 4320"/>
              <a:gd name="T80" fmla="*/ 4274 w 5266"/>
              <a:gd name="T81" fmla="*/ 898 h 4320"/>
              <a:gd name="T82" fmla="*/ 4282 w 5266"/>
              <a:gd name="T83" fmla="*/ 823 h 4320"/>
              <a:gd name="T84" fmla="*/ 4293 w 5266"/>
              <a:gd name="T85" fmla="*/ 750 h 4320"/>
              <a:gd name="T86" fmla="*/ 4304 w 5266"/>
              <a:gd name="T87" fmla="*/ 677 h 4320"/>
              <a:gd name="T88" fmla="*/ 4319 w 5266"/>
              <a:gd name="T89" fmla="*/ 606 h 4320"/>
              <a:gd name="T90" fmla="*/ 4336 w 5266"/>
              <a:gd name="T91" fmla="*/ 534 h 4320"/>
              <a:gd name="T92" fmla="*/ 4355 w 5266"/>
              <a:gd name="T93" fmla="*/ 465 h 4320"/>
              <a:gd name="T94" fmla="*/ 4377 w 5266"/>
              <a:gd name="T95" fmla="*/ 396 h 4320"/>
              <a:gd name="T96" fmla="*/ 4400 w 5266"/>
              <a:gd name="T97" fmla="*/ 326 h 4320"/>
              <a:gd name="T98" fmla="*/ 4424 w 5266"/>
              <a:gd name="T99" fmla="*/ 259 h 4320"/>
              <a:gd name="T100" fmla="*/ 4452 w 5266"/>
              <a:gd name="T101" fmla="*/ 193 h 4320"/>
              <a:gd name="T102" fmla="*/ 4481 w 5266"/>
              <a:gd name="T103" fmla="*/ 128 h 4320"/>
              <a:gd name="T104" fmla="*/ 4512 w 5266"/>
              <a:gd name="T105" fmla="*/ 64 h 4320"/>
              <a:gd name="T106" fmla="*/ 4544 w 5266"/>
              <a:gd name="T107" fmla="*/ 0 h 4320"/>
              <a:gd name="T108" fmla="*/ 0 w 5266"/>
              <a:gd name="T10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6" h="4320">
                <a:moveTo>
                  <a:pt x="0" y="0"/>
                </a:moveTo>
                <a:lnTo>
                  <a:pt x="0" y="4320"/>
                </a:lnTo>
                <a:lnTo>
                  <a:pt x="4882" y="4320"/>
                </a:lnTo>
                <a:lnTo>
                  <a:pt x="5266" y="3049"/>
                </a:lnTo>
                <a:lnTo>
                  <a:pt x="5266" y="3049"/>
                </a:lnTo>
                <a:lnTo>
                  <a:pt x="5210" y="3009"/>
                </a:lnTo>
                <a:lnTo>
                  <a:pt x="5155" y="2966"/>
                </a:lnTo>
                <a:lnTo>
                  <a:pt x="5101" y="2923"/>
                </a:lnTo>
                <a:lnTo>
                  <a:pt x="5049" y="2878"/>
                </a:lnTo>
                <a:lnTo>
                  <a:pt x="4998" y="2831"/>
                </a:lnTo>
                <a:lnTo>
                  <a:pt x="4949" y="2783"/>
                </a:lnTo>
                <a:lnTo>
                  <a:pt x="4900" y="2734"/>
                </a:lnTo>
                <a:lnTo>
                  <a:pt x="4854" y="2683"/>
                </a:lnTo>
                <a:lnTo>
                  <a:pt x="4809" y="2631"/>
                </a:lnTo>
                <a:lnTo>
                  <a:pt x="4765" y="2576"/>
                </a:lnTo>
                <a:lnTo>
                  <a:pt x="4722" y="2522"/>
                </a:lnTo>
                <a:lnTo>
                  <a:pt x="4683" y="2466"/>
                </a:lnTo>
                <a:lnTo>
                  <a:pt x="4644" y="2408"/>
                </a:lnTo>
                <a:lnTo>
                  <a:pt x="4606" y="2348"/>
                </a:lnTo>
                <a:lnTo>
                  <a:pt x="4570" y="2288"/>
                </a:lnTo>
                <a:lnTo>
                  <a:pt x="4537" y="2228"/>
                </a:lnTo>
                <a:lnTo>
                  <a:pt x="4505" y="2166"/>
                </a:lnTo>
                <a:lnTo>
                  <a:pt x="4475" y="2102"/>
                </a:lnTo>
                <a:lnTo>
                  <a:pt x="4447" y="2038"/>
                </a:lnTo>
                <a:lnTo>
                  <a:pt x="4421" y="1973"/>
                </a:lnTo>
                <a:lnTo>
                  <a:pt x="4396" y="1905"/>
                </a:lnTo>
                <a:lnTo>
                  <a:pt x="4374" y="1838"/>
                </a:lnTo>
                <a:lnTo>
                  <a:pt x="4353" y="1770"/>
                </a:lnTo>
                <a:lnTo>
                  <a:pt x="4334" y="1701"/>
                </a:lnTo>
                <a:lnTo>
                  <a:pt x="4317" y="1631"/>
                </a:lnTo>
                <a:lnTo>
                  <a:pt x="4304" y="1562"/>
                </a:lnTo>
                <a:lnTo>
                  <a:pt x="4291" y="1489"/>
                </a:lnTo>
                <a:lnTo>
                  <a:pt x="4282" y="1418"/>
                </a:lnTo>
                <a:lnTo>
                  <a:pt x="4274" y="1344"/>
                </a:lnTo>
                <a:lnTo>
                  <a:pt x="4267" y="1271"/>
                </a:lnTo>
                <a:lnTo>
                  <a:pt x="4265" y="1198"/>
                </a:lnTo>
                <a:lnTo>
                  <a:pt x="4263" y="1123"/>
                </a:lnTo>
                <a:lnTo>
                  <a:pt x="4263" y="1123"/>
                </a:lnTo>
                <a:lnTo>
                  <a:pt x="4265" y="1046"/>
                </a:lnTo>
                <a:lnTo>
                  <a:pt x="4269" y="971"/>
                </a:lnTo>
                <a:lnTo>
                  <a:pt x="4274" y="898"/>
                </a:lnTo>
                <a:lnTo>
                  <a:pt x="4282" y="823"/>
                </a:lnTo>
                <a:lnTo>
                  <a:pt x="4293" y="750"/>
                </a:lnTo>
                <a:lnTo>
                  <a:pt x="4304" y="677"/>
                </a:lnTo>
                <a:lnTo>
                  <a:pt x="4319" y="606"/>
                </a:lnTo>
                <a:lnTo>
                  <a:pt x="4336" y="534"/>
                </a:lnTo>
                <a:lnTo>
                  <a:pt x="4355" y="465"/>
                </a:lnTo>
                <a:lnTo>
                  <a:pt x="4377" y="396"/>
                </a:lnTo>
                <a:lnTo>
                  <a:pt x="4400" y="326"/>
                </a:lnTo>
                <a:lnTo>
                  <a:pt x="4424" y="259"/>
                </a:lnTo>
                <a:lnTo>
                  <a:pt x="4452" y="193"/>
                </a:lnTo>
                <a:lnTo>
                  <a:pt x="4481" y="128"/>
                </a:lnTo>
                <a:lnTo>
                  <a:pt x="4512" y="64"/>
                </a:lnTo>
                <a:lnTo>
                  <a:pt x="4544"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 name="Freeform 13">
            <a:extLst>
              <a:ext uri="{FF2B5EF4-FFF2-40B4-BE49-F238E27FC236}">
                <a16:creationId xmlns:a16="http://schemas.microsoft.com/office/drawing/2014/main" id="{1E3E6262-A57B-B64F-A8E5-3B68A88CD86C}"/>
              </a:ext>
            </a:extLst>
          </p:cNvPr>
          <p:cNvSpPr>
            <a:spLocks/>
          </p:cNvSpPr>
          <p:nvPr userDrawn="1"/>
        </p:nvSpPr>
        <p:spPr bwMode="auto">
          <a:xfrm>
            <a:off x="0" y="4819954"/>
            <a:ext cx="8362277" cy="4910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46327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7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defRPr>
            </a:lvl1pPr>
          </a:lstStyle>
          <a:p>
            <a:r>
              <a:rPr lang="en-US" dirty="0"/>
              <a:t>[Click to edit Master title style]</a:t>
            </a:r>
          </a:p>
        </p:txBody>
      </p:sp>
      <p:sp>
        <p:nvSpPr>
          <p:cNvPr id="12" name="Rectangle 11"/>
          <p:cNvSpPr/>
          <p:nvPr/>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D82B087F-9B39-4634-A2AD-3D2D0D736FC7}"/>
              </a:ext>
            </a:extLst>
          </p:cNvPr>
          <p:cNvSpPr>
            <a:spLocks/>
          </p:cNvSpPr>
          <p:nvPr/>
        </p:nvSpPr>
        <p:spPr bwMode="auto">
          <a:xfrm flipV="1">
            <a:off x="-11576" y="4725568"/>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4" name="Rectangle 3"/>
          <p:cNvSpPr/>
          <p:nvPr/>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9137" y="1433191"/>
            <a:ext cx="8048625" cy="4748110"/>
          </a:xfrm>
          <a:prstGeom prst="rect">
            <a:avLst/>
          </a:prstGeom>
        </p:spPr>
      </p:pic>
      <p:sp>
        <p:nvSpPr>
          <p:cNvPr id="13" name="Rectangle 12">
            <a:extLst>
              <a:ext uri="{FF2B5EF4-FFF2-40B4-BE49-F238E27FC236}">
                <a16:creationId xmlns:a16="http://schemas.microsoft.com/office/drawing/2014/main" id="{B1F3F98E-259A-A041-BC02-E0CE19F66A4E}"/>
              </a:ext>
            </a:extLst>
          </p:cNvPr>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72C921D8-5496-4B46-A532-F7CB49D6659D}"/>
              </a:ext>
            </a:extLst>
          </p:cNvPr>
          <p:cNvSpPr>
            <a:spLocks/>
          </p:cNvSpPr>
          <p:nvPr userDrawn="1"/>
        </p:nvSpPr>
        <p:spPr bwMode="auto">
          <a:xfrm flipV="1">
            <a:off x="-11576" y="4725568"/>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6CB10EE8-9055-4B4A-965F-409FD465E883}"/>
              </a:ext>
            </a:extLst>
          </p:cNvPr>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5BB8A0-8DA9-F54B-99D6-9C2FFD61B4CA}"/>
              </a:ext>
            </a:extLst>
          </p:cNvPr>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6D035AF6-789D-8546-872D-FE5958192C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9137" y="1433191"/>
            <a:ext cx="8048625" cy="4748110"/>
          </a:xfrm>
          <a:prstGeom prst="rect">
            <a:avLst/>
          </a:prstGeom>
        </p:spPr>
      </p:pic>
    </p:spTree>
    <p:extLst>
      <p:ext uri="{BB962C8B-B14F-4D97-AF65-F5344CB8AC3E}">
        <p14:creationId xmlns:p14="http://schemas.microsoft.com/office/powerpoint/2010/main" val="108154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defRPr>
            </a:lvl1pPr>
          </a:lstStyle>
          <a:p>
            <a:r>
              <a:rPr lang="en-US" dirty="0"/>
              <a:t>[Click to edit Master title style]</a:t>
            </a:r>
          </a:p>
        </p:txBody>
      </p:sp>
      <p:sp>
        <p:nvSpPr>
          <p:cNvPr id="12" name="Rectangle 11"/>
          <p:cNvSpPr/>
          <p:nvPr/>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4" name="Rectangle 3"/>
          <p:cNvSpPr/>
          <p:nvPr/>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9137" y="1433191"/>
            <a:ext cx="8048625" cy="4748110"/>
          </a:xfrm>
          <a:prstGeom prst="rect">
            <a:avLst/>
          </a:prstGeom>
        </p:spPr>
      </p:pic>
      <p:sp>
        <p:nvSpPr>
          <p:cNvPr id="11" name="Rectangle 10">
            <a:extLst>
              <a:ext uri="{FF2B5EF4-FFF2-40B4-BE49-F238E27FC236}">
                <a16:creationId xmlns:a16="http://schemas.microsoft.com/office/drawing/2014/main" id="{601D183F-D9A1-694A-A71F-694714819ED6}"/>
              </a:ext>
            </a:extLst>
          </p:cNvPr>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260E42E-594B-9940-99C9-1E48527DA487}"/>
              </a:ext>
            </a:extLst>
          </p:cNvPr>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D6D1C14-0ECE-D949-9AB4-035384F53E89}"/>
              </a:ext>
            </a:extLst>
          </p:cNvPr>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4E6617-3047-1D4D-9337-0DFAB73EA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9137" y="1433191"/>
            <a:ext cx="8048625" cy="4748110"/>
          </a:xfrm>
          <a:prstGeom prst="rect">
            <a:avLst/>
          </a:prstGeom>
        </p:spPr>
      </p:pic>
    </p:spTree>
    <p:extLst>
      <p:ext uri="{BB962C8B-B14F-4D97-AF65-F5344CB8AC3E}">
        <p14:creationId xmlns:p14="http://schemas.microsoft.com/office/powerpoint/2010/main" val="758522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11" name="Freeform 13">
            <a:extLst>
              <a:ext uri="{FF2B5EF4-FFF2-40B4-BE49-F238E27FC236}">
                <a16:creationId xmlns:a16="http://schemas.microsoft.com/office/drawing/2014/main" id="{D82B087F-9B39-4634-A2AD-3D2D0D736FC7}"/>
              </a:ext>
            </a:extLst>
          </p:cNvPr>
          <p:cNvSpPr>
            <a:spLocks/>
          </p:cNvSpPr>
          <p:nvPr/>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7457" y="673355"/>
            <a:ext cx="4135262" cy="6272588"/>
          </a:xfrm>
          <a:prstGeom prst="rect">
            <a:avLst/>
          </a:prstGeom>
        </p:spPr>
      </p:pic>
      <p:sp>
        <p:nvSpPr>
          <p:cNvPr id="12" name="Rectangle 11">
            <a:extLst>
              <a:ext uri="{FF2B5EF4-FFF2-40B4-BE49-F238E27FC236}">
                <a16:creationId xmlns:a16="http://schemas.microsoft.com/office/drawing/2014/main" id="{6730922E-3962-9644-B386-E45ADAC56D61}"/>
              </a:ext>
            </a:extLst>
          </p:cNvPr>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0ECBC43-AE20-B645-855D-894557A8E0FC}"/>
              </a:ext>
            </a:extLst>
          </p:cNvPr>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337ED0A2-7F81-DD4B-928B-92475FFCE1EE}"/>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14">
            <a:extLst>
              <a:ext uri="{FF2B5EF4-FFF2-40B4-BE49-F238E27FC236}">
                <a16:creationId xmlns:a16="http://schemas.microsoft.com/office/drawing/2014/main" id="{4D65480B-C59B-6F4A-BDC3-38EE59453E55}"/>
              </a:ext>
            </a:extLst>
          </p:cNvPr>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phone">
            <a:extLst>
              <a:ext uri="{FF2B5EF4-FFF2-40B4-BE49-F238E27FC236}">
                <a16:creationId xmlns:a16="http://schemas.microsoft.com/office/drawing/2014/main" id="{44D6A598-985C-D04B-A8B7-EE06012B97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7457" y="673355"/>
            <a:ext cx="4135262" cy="6272588"/>
          </a:xfrm>
          <a:prstGeom prst="rect">
            <a:avLst/>
          </a:prstGeom>
        </p:spPr>
      </p:pic>
    </p:spTree>
    <p:extLst>
      <p:ext uri="{BB962C8B-B14F-4D97-AF65-F5344CB8AC3E}">
        <p14:creationId xmlns:p14="http://schemas.microsoft.com/office/powerpoint/2010/main" val="229102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3DBA-9438-48B7-BA55-CF42E172B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24D807-01C4-4DC7-A780-90597E1C5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0CBC4-CD42-4E93-8EC7-2FF515B5FB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370FCA-E617-46C5-9E59-C559C1F4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560A1-6A6A-4227-861B-46207E83816F}"/>
              </a:ext>
            </a:extLst>
          </p:cNvPr>
          <p:cNvSpPr>
            <a:spLocks noGrp="1"/>
          </p:cNvSpPr>
          <p:nvPr>
            <p:ph type="sldNum" sz="quarter" idx="12"/>
          </p:nvPr>
        </p:nvSpPr>
        <p:spPr/>
        <p:txBody>
          <a:bodyPr/>
          <a:lstStyle/>
          <a:p>
            <a:fld id="{7705BDCA-5594-4972-87B5-AB3059BF9480}" type="slidenum">
              <a:rPr lang="en-US" smtClean="0"/>
              <a:t>‹#›</a:t>
            </a:fld>
            <a:endParaRPr lang="en-US"/>
          </a:p>
        </p:txBody>
      </p:sp>
    </p:spTree>
    <p:extLst>
      <p:ext uri="{BB962C8B-B14F-4D97-AF65-F5344CB8AC3E}">
        <p14:creationId xmlns:p14="http://schemas.microsoft.com/office/powerpoint/2010/main" val="611808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10" name="Rectangle 9"/>
          <p:cNvSpPr/>
          <p:nvPr/>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7457" y="673355"/>
            <a:ext cx="4135262" cy="6272588"/>
          </a:xfrm>
          <a:prstGeom prst="rect">
            <a:avLst/>
          </a:prstGeom>
        </p:spPr>
      </p:pic>
      <p:sp>
        <p:nvSpPr>
          <p:cNvPr id="11" name="Rectangle 10">
            <a:extLst>
              <a:ext uri="{FF2B5EF4-FFF2-40B4-BE49-F238E27FC236}">
                <a16:creationId xmlns:a16="http://schemas.microsoft.com/office/drawing/2014/main" id="{955D40F0-078A-7E43-8EEB-8860BD3FFB1B}"/>
              </a:ext>
            </a:extLst>
          </p:cNvPr>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48C04C-F1B3-1742-B2AF-637338C23A96}"/>
              </a:ext>
            </a:extLst>
          </p:cNvPr>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4A9259-D8B6-A445-9DC1-A6FB47A129C5}"/>
              </a:ext>
            </a:extLst>
          </p:cNvPr>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phone">
            <a:extLst>
              <a:ext uri="{FF2B5EF4-FFF2-40B4-BE49-F238E27FC236}">
                <a16:creationId xmlns:a16="http://schemas.microsoft.com/office/drawing/2014/main" id="{C7048428-BD3B-F84B-BE22-7CD82300DB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7457" y="673355"/>
            <a:ext cx="4135262" cy="6272588"/>
          </a:xfrm>
          <a:prstGeom prst="rect">
            <a:avLst/>
          </a:prstGeom>
        </p:spPr>
      </p:pic>
    </p:spTree>
    <p:extLst>
      <p:ext uri="{BB962C8B-B14F-4D97-AF65-F5344CB8AC3E}">
        <p14:creationId xmlns:p14="http://schemas.microsoft.com/office/powerpoint/2010/main" val="2614379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6" name="Freeform 13">
            <a:extLst>
              <a:ext uri="{FF2B5EF4-FFF2-40B4-BE49-F238E27FC236}">
                <a16:creationId xmlns:a16="http://schemas.microsoft.com/office/drawing/2014/main" id="{4D4D0661-0AEC-C248-8B77-EF6DE87A599A}"/>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38238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tx1"/>
        </a:solidFill>
        <a:effectLst/>
      </p:bgPr>
    </p:bg>
    <p:spTree>
      <p:nvGrpSpPr>
        <p:cNvPr id="1" name=""/>
        <p:cNvGrpSpPr/>
        <p:nvPr/>
      </p:nvGrpSpPr>
      <p:grpSpPr>
        <a:xfrm>
          <a:off x="0" y="0"/>
          <a:ext cx="0" cy="0"/>
          <a:chOff x="0" y="0"/>
          <a:chExt cx="0" cy="0"/>
        </a:xfrm>
      </p:grpSpPr>
      <p:pic>
        <p:nvPicPr>
          <p:cNvPr id="2" name="Picture 1" descr="globe">
            <a:extLst>
              <a:ext uri="{FF2B5EF4-FFF2-40B4-BE49-F238E27FC236}">
                <a16:creationId xmlns:a16="http://schemas.microsoft.com/office/drawing/2014/main" id="{727BD533-312A-9D4F-91FC-A32DB79D454D}"/>
              </a:ext>
            </a:extLst>
          </p:cNvPr>
          <p:cNvPicPr>
            <a:picLocks noChangeAspect="1"/>
          </p:cNvPicPr>
          <p:nvPr userDrawn="1"/>
        </p:nvPicPr>
        <p:blipFill>
          <a:blip r:embed="rId2">
            <a:biLevel thresh="50000"/>
            <a:alphaModFix amt="13000"/>
          </a:blip>
          <a:stretch>
            <a:fillRect/>
          </a:stretch>
        </p:blipFill>
        <p:spPr>
          <a:xfrm>
            <a:off x="966344" y="1063560"/>
            <a:ext cx="9964779" cy="5096569"/>
          </a:xfrm>
          <a:prstGeom prst="rect">
            <a:avLst/>
          </a:prstGeom>
        </p:spPr>
      </p:pic>
    </p:spTree>
    <p:extLst>
      <p:ext uri="{BB962C8B-B14F-4D97-AF65-F5344CB8AC3E}">
        <p14:creationId xmlns:p14="http://schemas.microsoft.com/office/powerpoint/2010/main" val="2249336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357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071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1649-E6FF-BB44-AD71-E3A21DCC72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4607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Blank">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913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8A0B3300-0BE5-4BEB-9CC4-0065B5212F73}"/>
              </a:ext>
            </a:extLst>
          </p:cNvPr>
          <p:cNvSpPr/>
          <p:nvPr/>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Edit Master text styles</a:t>
            </a:r>
          </a:p>
        </p:txBody>
      </p:sp>
      <p:cxnSp>
        <p:nvCxnSpPr>
          <p:cNvPr id="5" name="Straight Connector 4"/>
          <p:cNvCxnSpPr/>
          <p:nvPr/>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6C12750-A50D-1A40-92EC-041BA1CBA71B}"/>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711B89AC-7B73-1C4A-BA0E-D78762FD7B53}"/>
              </a:ext>
            </a:extLst>
          </p:cNvPr>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73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8A0B3300-0BE5-4BEB-9CC4-0065B5212F73}"/>
              </a:ext>
            </a:extLst>
          </p:cNvPr>
          <p:cNvSpPr/>
          <p:nvPr/>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Edit Master text styles</a:t>
            </a:r>
          </a:p>
        </p:txBody>
      </p:sp>
      <p:cxnSp>
        <p:nvCxnSpPr>
          <p:cNvPr id="9" name="Straight Connector 8"/>
          <p:cNvCxnSpPr/>
          <p:nvPr/>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AA16AB7-0023-C841-ADDA-EE18573FB8C9}"/>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3A35A47-8189-BC4B-8470-2E40076CD8D9}"/>
              </a:ext>
            </a:extLst>
          </p:cNvPr>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495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8A0B3300-0BE5-4BEB-9CC4-0065B5212F73}"/>
              </a:ext>
            </a:extLst>
          </p:cNvPr>
          <p:cNvSpPr/>
          <p:nvPr/>
        </p:nvSpPr>
        <p:spPr>
          <a:xfrm>
            <a:off x="4051300" y="0"/>
            <a:ext cx="81407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Edit Master text styles</a:t>
            </a:r>
          </a:p>
        </p:txBody>
      </p:sp>
      <p:cxnSp>
        <p:nvCxnSpPr>
          <p:cNvPr id="9" name="Straight Connector 8"/>
          <p:cNvCxnSpPr/>
          <p:nvPr/>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C14938F-D223-9E47-9EEB-A2388FD65803}"/>
              </a:ext>
            </a:extLst>
          </p:cNvPr>
          <p:cNvSpPr/>
          <p:nvPr userDrawn="1"/>
        </p:nvSpPr>
        <p:spPr>
          <a:xfrm>
            <a:off x="4051300" y="0"/>
            <a:ext cx="81407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8F28E9C-E1AF-B24E-A9BE-3A18736DB359}"/>
              </a:ext>
            </a:extLst>
          </p:cNvPr>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88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B6CD95-F891-42FA-B027-4AF1D18626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939"/>
            <a:ext cx="12192000" cy="1700627"/>
          </a:xfrm>
          <a:prstGeom prst="rect">
            <a:avLst/>
          </a:prstGeom>
        </p:spPr>
      </p:pic>
      <p:sp>
        <p:nvSpPr>
          <p:cNvPr id="2" name="Title 1">
            <a:extLst>
              <a:ext uri="{FF2B5EF4-FFF2-40B4-BE49-F238E27FC236}">
                <a16:creationId xmlns:a16="http://schemas.microsoft.com/office/drawing/2014/main" id="{EA37E79B-AB9B-4ED8-8347-EA1B9FF0890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1741EF-1BE3-408C-941D-BA97E02B84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6B2B1-713C-49E9-BA85-D5E4091D51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8278F-9E1D-4A14-A2B0-848B1323DA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45B29AA-4E8D-414F-A374-207FC362C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B7F8C-FB49-4544-A052-4A4BFF1DD46B}"/>
              </a:ext>
            </a:extLst>
          </p:cNvPr>
          <p:cNvSpPr>
            <a:spLocks noGrp="1"/>
          </p:cNvSpPr>
          <p:nvPr>
            <p:ph type="sldNum" sz="quarter" idx="12"/>
          </p:nvPr>
        </p:nvSpPr>
        <p:spPr/>
        <p:txBody>
          <a:bodyPr/>
          <a:lstStyle/>
          <a:p>
            <a:fld id="{7705BDCA-5594-4972-87B5-AB3059BF9480}" type="slidenum">
              <a:rPr lang="en-US" smtClean="0"/>
              <a:t>‹#›</a:t>
            </a:fld>
            <a:endParaRPr lang="en-US"/>
          </a:p>
        </p:txBody>
      </p:sp>
    </p:spTree>
    <p:extLst>
      <p:ext uri="{BB962C8B-B14F-4D97-AF65-F5344CB8AC3E}">
        <p14:creationId xmlns:p14="http://schemas.microsoft.com/office/powerpoint/2010/main" val="1436721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809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Freeform 5">
            <a:extLst>
              <a:ext uri="{FF2B5EF4-FFF2-40B4-BE49-F238E27FC236}">
                <a16:creationId xmlns:a16="http://schemas.microsoft.com/office/drawing/2014/main" id="{417DC1C2-A981-5249-8A5A-FDF71340A535}"/>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ooter Placeholder 3">
            <a:extLst>
              <a:ext uri="{FF2B5EF4-FFF2-40B4-BE49-F238E27FC236}">
                <a16:creationId xmlns:a16="http://schemas.microsoft.com/office/drawing/2014/main" id="{2B1EAD4A-D7F2-3B4E-8CE3-CB41AFAD40D1}"/>
              </a:ext>
            </a:extLst>
          </p:cNvPr>
          <p:cNvSpPr>
            <a:spLocks noGrp="1"/>
          </p:cNvSpPr>
          <p:nvPr>
            <p:ph type="ftr" sz="quarter" idx="11"/>
          </p:nvPr>
        </p:nvSpPr>
        <p:spPr/>
        <p:txBody>
          <a:bodyPr/>
          <a:lstStyle>
            <a:lvl1pPr>
              <a:defRPr>
                <a:solidFill>
                  <a:schemeClr val="tx2">
                    <a:lumMod val="50000"/>
                  </a:schemeClr>
                </a:solidFill>
              </a:defRPr>
            </a:lvl1pPr>
          </a:lstStyle>
          <a:p>
            <a:r>
              <a:rPr lang="en-US"/>
              <a:t>Proprietary and Confidential</a:t>
            </a:r>
            <a:endParaRPr lang="en-US" dirty="0"/>
          </a:p>
        </p:txBody>
      </p:sp>
    </p:spTree>
    <p:extLst>
      <p:ext uri="{BB962C8B-B14F-4D97-AF65-F5344CB8AC3E}">
        <p14:creationId xmlns:p14="http://schemas.microsoft.com/office/powerpoint/2010/main" val="1464172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5">
            <a:extLst>
              <a:ext uri="{FF2B5EF4-FFF2-40B4-BE49-F238E27FC236}">
                <a16:creationId xmlns:a16="http://schemas.microsoft.com/office/drawing/2014/main" id="{626EADDD-2D15-2244-89F1-D8CFDBEC994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25387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Cher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5"/>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chemeClr val="accent5">
                  <a:lumMod val="40000"/>
                  <a:lumOff val="60000"/>
                </a:schemeClr>
              </a:buClr>
              <a:defRPr/>
            </a:lvl1pPr>
            <a:lvl2pPr>
              <a:buClr>
                <a:schemeClr val="accent5">
                  <a:lumMod val="40000"/>
                  <a:lumOff val="60000"/>
                </a:schemeClr>
              </a:buClr>
              <a:defRPr/>
            </a:lvl2pPr>
            <a:lvl3pPr>
              <a:buClr>
                <a:schemeClr val="accent5">
                  <a:lumMod val="40000"/>
                  <a:lumOff val="60000"/>
                </a:schemeClr>
              </a:buClr>
              <a:defRPr/>
            </a:lvl3pPr>
            <a:lvl4pPr>
              <a:buClr>
                <a:schemeClr val="accent5">
                  <a:lumMod val="40000"/>
                  <a:lumOff val="60000"/>
                </a:schemeClr>
              </a:buClr>
              <a:defRPr/>
            </a:lvl4pPr>
            <a:lvl5pPr>
              <a:buClr>
                <a:schemeClr val="accent5">
                  <a:lumMod val="40000"/>
                  <a:lumOff val="6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Freeform 5">
            <a:extLst>
              <a:ext uri="{FF2B5EF4-FFF2-40B4-BE49-F238E27FC236}">
                <a16:creationId xmlns:a16="http://schemas.microsoft.com/office/drawing/2014/main" id="{2797E37C-3715-5348-9890-038F48B5EDD3}"/>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36641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Section Cher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5"/>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066800" y="2254827"/>
            <a:ext cx="4791740" cy="3922136"/>
          </a:xfrm>
        </p:spPr>
        <p:txBody>
          <a:bodyPr/>
          <a:lstStyle>
            <a:lvl1pPr>
              <a:buClr>
                <a:schemeClr val="accent5">
                  <a:lumMod val="40000"/>
                  <a:lumOff val="60000"/>
                </a:schemeClr>
              </a:buClr>
              <a:defRPr/>
            </a:lvl1pPr>
            <a:lvl2pPr>
              <a:buClr>
                <a:schemeClr val="accent5">
                  <a:lumMod val="40000"/>
                  <a:lumOff val="60000"/>
                </a:schemeClr>
              </a:buClr>
              <a:defRPr/>
            </a:lvl2pPr>
            <a:lvl3pPr>
              <a:buClr>
                <a:schemeClr val="accent5">
                  <a:lumMod val="40000"/>
                  <a:lumOff val="60000"/>
                </a:schemeClr>
              </a:buClr>
              <a:defRPr/>
            </a:lvl3pPr>
            <a:lvl4pPr>
              <a:buClr>
                <a:schemeClr val="accent5">
                  <a:lumMod val="40000"/>
                  <a:lumOff val="60000"/>
                </a:schemeClr>
              </a:buClr>
              <a:defRPr/>
            </a:lvl4pPr>
            <a:lvl5pPr>
              <a:buClr>
                <a:schemeClr val="accent5">
                  <a:lumMod val="40000"/>
                  <a:lumOff val="6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p:nvPr>
        </p:nvSpPr>
        <p:spPr>
          <a:xfrm>
            <a:off x="6167556" y="2243641"/>
            <a:ext cx="4957643" cy="3922136"/>
          </a:xfrm>
        </p:spPr>
        <p:txBody>
          <a:bodyPr/>
          <a:lstStyle>
            <a:lvl1pPr>
              <a:buClr>
                <a:schemeClr val="accent5">
                  <a:lumMod val="40000"/>
                  <a:lumOff val="60000"/>
                </a:schemeClr>
              </a:buClr>
              <a:defRPr/>
            </a:lvl1pPr>
            <a:lvl2pPr>
              <a:buClr>
                <a:schemeClr val="accent5">
                  <a:lumMod val="40000"/>
                  <a:lumOff val="60000"/>
                </a:schemeClr>
              </a:buClr>
              <a:defRPr/>
            </a:lvl2pPr>
            <a:lvl3pPr>
              <a:buClr>
                <a:schemeClr val="accent5">
                  <a:lumMod val="40000"/>
                  <a:lumOff val="60000"/>
                </a:schemeClr>
              </a:buClr>
              <a:defRPr/>
            </a:lvl3pPr>
            <a:lvl4pPr>
              <a:buClr>
                <a:schemeClr val="accent5">
                  <a:lumMod val="40000"/>
                  <a:lumOff val="60000"/>
                </a:schemeClr>
              </a:buClr>
              <a:defRPr/>
            </a:lvl4pPr>
            <a:lvl5pPr>
              <a:buClr>
                <a:schemeClr val="accent5">
                  <a:lumMod val="40000"/>
                  <a:lumOff val="6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a:extLst>
              <a:ext uri="{FF2B5EF4-FFF2-40B4-BE49-F238E27FC236}">
                <a16:creationId xmlns:a16="http://schemas.microsoft.com/office/drawing/2014/main" id="{07D92E71-9E7B-B74F-9FCA-8D0506C47327}"/>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24096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6"/>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chemeClr val="accent6">
                  <a:lumMod val="40000"/>
                  <a:lumOff val="60000"/>
                </a:schemeClr>
              </a:buClr>
              <a:defRPr/>
            </a:lvl1pPr>
            <a:lvl2pPr>
              <a:buClr>
                <a:schemeClr val="accent6">
                  <a:lumMod val="40000"/>
                  <a:lumOff val="60000"/>
                </a:schemeClr>
              </a:buClr>
              <a:defRPr/>
            </a:lvl2pPr>
            <a:lvl3pPr>
              <a:buClr>
                <a:schemeClr val="accent6">
                  <a:lumMod val="40000"/>
                  <a:lumOff val="60000"/>
                </a:schemeClr>
              </a:buClr>
              <a:defRPr/>
            </a:lvl3pPr>
            <a:lvl4pPr>
              <a:buClr>
                <a:schemeClr val="accent6">
                  <a:lumMod val="40000"/>
                  <a:lumOff val="60000"/>
                </a:schemeClr>
              </a:buClr>
              <a:defRPr/>
            </a:lvl4pPr>
            <a:lvl5pPr>
              <a:buClr>
                <a:schemeClr val="accent6">
                  <a:lumMod val="40000"/>
                  <a:lumOff val="6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Freeform 5">
            <a:extLst>
              <a:ext uri="{FF2B5EF4-FFF2-40B4-BE49-F238E27FC236}">
                <a16:creationId xmlns:a16="http://schemas.microsoft.com/office/drawing/2014/main" id="{F5D88BFE-ADAB-F247-AE57-7AFA5A6FC4A1}"/>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39850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Section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chemeClr val="accent6"/>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066800" y="2254827"/>
            <a:ext cx="4789990" cy="3922136"/>
          </a:xfrm>
        </p:spPr>
        <p:txBody>
          <a:bodyPr/>
          <a:lstStyle>
            <a:lvl1pPr>
              <a:buClr>
                <a:schemeClr val="accent6">
                  <a:lumMod val="40000"/>
                  <a:lumOff val="60000"/>
                </a:schemeClr>
              </a:buClr>
              <a:defRPr/>
            </a:lvl1pPr>
            <a:lvl2pPr>
              <a:buClr>
                <a:schemeClr val="accent6">
                  <a:lumMod val="40000"/>
                  <a:lumOff val="60000"/>
                </a:schemeClr>
              </a:buClr>
              <a:defRPr/>
            </a:lvl2pPr>
            <a:lvl3pPr>
              <a:buClr>
                <a:schemeClr val="accent6">
                  <a:lumMod val="40000"/>
                  <a:lumOff val="60000"/>
                </a:schemeClr>
              </a:buClr>
              <a:defRPr/>
            </a:lvl3pPr>
            <a:lvl4pPr>
              <a:buClr>
                <a:schemeClr val="accent6">
                  <a:lumMod val="40000"/>
                  <a:lumOff val="60000"/>
                </a:schemeClr>
              </a:buClr>
              <a:defRPr/>
            </a:lvl4pPr>
            <a:lvl5pPr>
              <a:buClr>
                <a:schemeClr val="accent6">
                  <a:lumMod val="40000"/>
                  <a:lumOff val="6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9" name="Content Placeholder 2">
            <a:extLst>
              <a:ext uri="{FF2B5EF4-FFF2-40B4-BE49-F238E27FC236}">
                <a16:creationId xmlns:a16="http://schemas.microsoft.com/office/drawing/2014/main" id="{9809B8B1-BEA4-400F-985B-DEF0895F4182}"/>
              </a:ext>
            </a:extLst>
          </p:cNvPr>
          <p:cNvSpPr>
            <a:spLocks noGrp="1"/>
          </p:cNvSpPr>
          <p:nvPr>
            <p:ph idx="13"/>
          </p:nvPr>
        </p:nvSpPr>
        <p:spPr>
          <a:xfrm>
            <a:off x="6179940" y="2254827"/>
            <a:ext cx="4945260" cy="3922136"/>
          </a:xfrm>
        </p:spPr>
        <p:txBody>
          <a:bodyPr/>
          <a:lstStyle>
            <a:lvl1pPr>
              <a:buClr>
                <a:schemeClr val="accent6">
                  <a:lumMod val="40000"/>
                  <a:lumOff val="60000"/>
                </a:schemeClr>
              </a:buClr>
              <a:defRPr/>
            </a:lvl1pPr>
            <a:lvl2pPr>
              <a:buClr>
                <a:schemeClr val="accent6">
                  <a:lumMod val="40000"/>
                  <a:lumOff val="60000"/>
                </a:schemeClr>
              </a:buClr>
              <a:defRPr/>
            </a:lvl2pPr>
            <a:lvl3pPr>
              <a:buClr>
                <a:schemeClr val="accent6">
                  <a:lumMod val="40000"/>
                  <a:lumOff val="60000"/>
                </a:schemeClr>
              </a:buClr>
              <a:defRPr/>
            </a:lvl3pPr>
            <a:lvl4pPr>
              <a:buClr>
                <a:schemeClr val="accent6">
                  <a:lumMod val="40000"/>
                  <a:lumOff val="60000"/>
                </a:schemeClr>
              </a:buClr>
              <a:defRPr/>
            </a:lvl4pPr>
            <a:lvl5pPr>
              <a:buClr>
                <a:schemeClr val="accent6">
                  <a:lumMod val="40000"/>
                  <a:lumOff val="6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a:extLst>
              <a:ext uri="{FF2B5EF4-FFF2-40B4-BE49-F238E27FC236}">
                <a16:creationId xmlns:a16="http://schemas.microsoft.com/office/drawing/2014/main" id="{094760E8-AA68-1544-9E8D-A60A930C70D1}"/>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959742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6239B4"/>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rgbClr val="B39CE0"/>
              </a:buClr>
              <a:defRPr/>
            </a:lvl1pPr>
            <a:lvl2pPr>
              <a:buClr>
                <a:srgbClr val="B39CE0"/>
              </a:buClr>
              <a:defRPr/>
            </a:lvl2pPr>
            <a:lvl3pPr>
              <a:buClr>
                <a:srgbClr val="B39CE0"/>
              </a:buClr>
              <a:defRPr/>
            </a:lvl3pPr>
            <a:lvl4pPr>
              <a:buClr>
                <a:srgbClr val="B39CE0"/>
              </a:buClr>
              <a:defRPr/>
            </a:lvl4pPr>
            <a:lvl5pPr>
              <a:buClr>
                <a:srgbClr val="B39CE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rgbClr val="6239B4"/>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Freeform 5">
            <a:extLst>
              <a:ext uri="{FF2B5EF4-FFF2-40B4-BE49-F238E27FC236}">
                <a16:creationId xmlns:a16="http://schemas.microsoft.com/office/drawing/2014/main" id="{F3D581FB-7D42-1E42-8927-3659C047FCA1}"/>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rgbClr val="6239B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497709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Section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6239B4"/>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066800" y="2254827"/>
            <a:ext cx="4789990" cy="3922136"/>
          </a:xfrm>
        </p:spPr>
        <p:txBody>
          <a:bodyPr/>
          <a:lstStyle>
            <a:lvl1pPr>
              <a:buClr>
                <a:srgbClr val="B39CE0"/>
              </a:buClr>
              <a:defRPr/>
            </a:lvl1pPr>
            <a:lvl2pPr>
              <a:buClr>
                <a:srgbClr val="B39CE0"/>
              </a:buClr>
              <a:defRPr/>
            </a:lvl2pPr>
            <a:lvl3pPr>
              <a:buClr>
                <a:srgbClr val="B39CE0"/>
              </a:buClr>
              <a:defRPr/>
            </a:lvl3pPr>
            <a:lvl4pPr>
              <a:buClr>
                <a:srgbClr val="B39CE0"/>
              </a:buClr>
              <a:defRPr/>
            </a:lvl4pPr>
            <a:lvl5pPr>
              <a:buClr>
                <a:srgbClr val="B39CE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C5D4B8B4-D064-49FF-8181-6F2F29C7CF9C}"/>
              </a:ext>
            </a:extLst>
          </p:cNvPr>
          <p:cNvSpPr>
            <a:spLocks/>
          </p:cNvSpPr>
          <p:nvPr/>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rgbClr val="6239B4"/>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p:nvPr>
        </p:nvSpPr>
        <p:spPr>
          <a:xfrm>
            <a:off x="6179940" y="2254827"/>
            <a:ext cx="4945260" cy="3922136"/>
          </a:xfrm>
        </p:spPr>
        <p:txBody>
          <a:bodyPr/>
          <a:lstStyle>
            <a:lvl1pPr>
              <a:buClr>
                <a:srgbClr val="B39CE0"/>
              </a:buClr>
              <a:defRPr/>
            </a:lvl1pPr>
            <a:lvl2pPr>
              <a:buClr>
                <a:srgbClr val="B39CE0"/>
              </a:buClr>
              <a:defRPr/>
            </a:lvl2pPr>
            <a:lvl3pPr>
              <a:buClr>
                <a:srgbClr val="B39CE0"/>
              </a:buClr>
              <a:defRPr/>
            </a:lvl3pPr>
            <a:lvl4pPr>
              <a:buClr>
                <a:srgbClr val="B39CE0"/>
              </a:buClr>
              <a:defRPr/>
            </a:lvl4pPr>
            <a:lvl5pPr>
              <a:buClr>
                <a:srgbClr val="B39CE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a:extLst>
              <a:ext uri="{FF2B5EF4-FFF2-40B4-BE49-F238E27FC236}">
                <a16:creationId xmlns:a16="http://schemas.microsoft.com/office/drawing/2014/main" id="{B459722A-5021-104F-BACA-BB290CE86D0A}"/>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rgbClr val="6239B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05465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dirty="0"/>
              <a:t>&lt;code examples&gt;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Tree>
    <p:extLst>
      <p:ext uri="{BB962C8B-B14F-4D97-AF65-F5344CB8AC3E}">
        <p14:creationId xmlns:p14="http://schemas.microsoft.com/office/powerpoint/2010/main" val="213847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C085B3-B05B-4B44-88E7-D2A2943E4CE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939"/>
            <a:ext cx="12192000" cy="1700627"/>
          </a:xfrm>
          <a:prstGeom prst="rect">
            <a:avLst/>
          </a:prstGeom>
        </p:spPr>
      </p:pic>
      <p:sp>
        <p:nvSpPr>
          <p:cNvPr id="2" name="Title 1">
            <a:extLst>
              <a:ext uri="{FF2B5EF4-FFF2-40B4-BE49-F238E27FC236}">
                <a16:creationId xmlns:a16="http://schemas.microsoft.com/office/drawing/2014/main" id="{85F262F3-CEE8-480E-95C3-E6C9C7725BFB}"/>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B16E819-1BF7-4B6A-A687-95160AAA7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EB22D7-0F42-4C1D-9B52-68CD28D0C4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9829E-3237-4B8B-897C-9A25AD659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4BE65-C3D0-4B21-BCD2-27678AC6B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73FF40-9ADD-4100-A710-8BB8F10028E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CB54CA8-39F4-4869-B523-70EFC81CE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49E6CA-C256-4B2E-A16D-D2C61497396C}"/>
              </a:ext>
            </a:extLst>
          </p:cNvPr>
          <p:cNvSpPr>
            <a:spLocks noGrp="1"/>
          </p:cNvSpPr>
          <p:nvPr>
            <p:ph type="sldNum" sz="quarter" idx="12"/>
          </p:nvPr>
        </p:nvSpPr>
        <p:spPr/>
        <p:txBody>
          <a:bodyPr/>
          <a:lstStyle/>
          <a:p>
            <a:fld id="{7705BDCA-5594-4972-87B5-AB3059BF9480}" type="slidenum">
              <a:rPr lang="en-US" smtClean="0"/>
              <a:t>‹#›</a:t>
            </a:fld>
            <a:endParaRPr lang="en-US"/>
          </a:p>
        </p:txBody>
      </p:sp>
    </p:spTree>
    <p:extLst>
      <p:ext uri="{BB962C8B-B14F-4D97-AF65-F5344CB8AC3E}">
        <p14:creationId xmlns:p14="http://schemas.microsoft.com/office/powerpoint/2010/main" val="11071013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p:nvPr/>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endParaRPr lang="en-US" dirty="0"/>
          </a:p>
        </p:txBody>
      </p:sp>
      <p:cxnSp>
        <p:nvCxnSpPr>
          <p:cNvPr id="6" name="Straight Connector 5">
            <a:extLst>
              <a:ext uri="{FF2B5EF4-FFF2-40B4-BE49-F238E27FC236}">
                <a16:creationId xmlns:a16="http://schemas.microsoft.com/office/drawing/2014/main" id="{290E2DE7-6BFF-6848-8E75-E181ED5B1DFE}"/>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953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p:nvPr/>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3344" y="1019068"/>
            <a:ext cx="8208144" cy="4736183"/>
          </a:xfrm>
          <a:prstGeom prst="rect">
            <a:avLst/>
          </a:prstGeom>
        </p:spPr>
      </p:pic>
      <p:cxnSp>
        <p:nvCxnSpPr>
          <p:cNvPr id="7" name="Straight Connector 6">
            <a:extLst>
              <a:ext uri="{FF2B5EF4-FFF2-40B4-BE49-F238E27FC236}">
                <a16:creationId xmlns:a16="http://schemas.microsoft.com/office/drawing/2014/main" id="{856D3A34-2476-9E4A-B899-3DD09216CF87}"/>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F668479-A7CD-DD49-821C-AFC6ED579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53344" y="1019068"/>
            <a:ext cx="8208144" cy="4736183"/>
          </a:xfrm>
          <a:prstGeom prst="rect">
            <a:avLst/>
          </a:prstGeom>
        </p:spPr>
      </p:pic>
    </p:spTree>
    <p:extLst>
      <p:ext uri="{BB962C8B-B14F-4D97-AF65-F5344CB8AC3E}">
        <p14:creationId xmlns:p14="http://schemas.microsoft.com/office/powerpoint/2010/main" val="1071682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Image Feature 1">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p:nvPr/>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3344" y="1019068"/>
            <a:ext cx="8208144" cy="4736183"/>
          </a:xfrm>
          <a:prstGeom prst="rect">
            <a:avLst/>
          </a:prstGeom>
        </p:spPr>
      </p:pic>
      <p:sp>
        <p:nvSpPr>
          <p:cNvPr id="7" name="Rectangle 6"/>
          <p:cNvSpPr/>
          <p:nvPr/>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852665-B65E-014F-B75C-848A9A12798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9" name="Straight Connector 8">
            <a:extLst>
              <a:ext uri="{FF2B5EF4-FFF2-40B4-BE49-F238E27FC236}">
                <a16:creationId xmlns:a16="http://schemas.microsoft.com/office/drawing/2014/main" id="{B6B31F56-4AFB-384E-9C2B-9FA6801D2740}"/>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D33B774-68FD-9C46-9D66-7C2DCD81F5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53344" y="1019068"/>
            <a:ext cx="8208144" cy="4736183"/>
          </a:xfrm>
          <a:prstGeom prst="rect">
            <a:avLst/>
          </a:prstGeom>
        </p:spPr>
      </p:pic>
      <p:sp>
        <p:nvSpPr>
          <p:cNvPr id="11" name="Rectangle 10">
            <a:extLst>
              <a:ext uri="{FF2B5EF4-FFF2-40B4-BE49-F238E27FC236}">
                <a16:creationId xmlns:a16="http://schemas.microsoft.com/office/drawing/2014/main" id="{7C5E80C2-C3B5-4D4A-B839-8EBB6B135C8A}"/>
              </a:ext>
            </a:extLst>
          </p:cNvPr>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03591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mage Featur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7929348" y="2967830"/>
            <a:ext cx="3583201" cy="1325563"/>
          </a:xfrm>
        </p:spPr>
        <p:txBody>
          <a:bodyPr anchor="b" anchorCtr="0">
            <a:normAutofit/>
          </a:bodyPr>
          <a:lstStyle>
            <a:lvl1pPr>
              <a:defRPr sz="3000" b="0" spc="-100" baseline="0">
                <a:solidFill>
                  <a:schemeClr val="tx2"/>
                </a:solidFill>
                <a:latin typeface="+mj-lt"/>
                <a:ea typeface="Roboto slab light" pitchFamily="2" charset="0"/>
              </a:defRPr>
            </a:lvl1pPr>
          </a:lstStyle>
          <a:p>
            <a:r>
              <a:rPr lang="en-US"/>
              <a:t>[Click </a:t>
            </a:r>
            <a:r>
              <a:rPr lang="en-US" dirty="0"/>
              <a:t>to </a:t>
            </a:r>
            <a:r>
              <a:rPr lang="en-US"/>
              <a:t>edit title]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7929348" y="4513262"/>
            <a:ext cx="3583202" cy="1663700"/>
          </a:xfrm>
        </p:spPr>
        <p:txBody>
          <a:bodyPr>
            <a:normAutofit/>
          </a:bodyPr>
          <a:lstStyle>
            <a:lvl1pPr marL="0" indent="0">
              <a:buNone/>
              <a:defRPr sz="1800"/>
            </a:lvl1pPr>
            <a:lvl2pPr marL="365760" indent="0">
              <a:buNone/>
              <a:defRPr sz="1800"/>
            </a:lvl2pPr>
            <a:lvl3pPr marL="731520" indent="0">
              <a:buNone/>
              <a:defRPr sz="1800"/>
            </a:lvl3pPr>
            <a:lvl4pPr marL="1097280" indent="0">
              <a:buNone/>
              <a:defRPr sz="1800"/>
            </a:lvl4pPr>
            <a:lvl5pPr marL="1463040" indent="0">
              <a:buNone/>
              <a:defRPr sz="1800"/>
            </a:lvl5pPr>
          </a:lstStyle>
          <a:p>
            <a:pPr lvl="0"/>
            <a:r>
              <a:rPr lang="en-US"/>
              <a:t>Edit Master text styles</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4749800" y="1084262"/>
            <a:ext cx="2742347" cy="5092700"/>
          </a:xfrm>
        </p:spPr>
        <p:txBody>
          <a:bodyPr/>
          <a:lstStyle>
            <a:lvl1pPr marL="0" indent="0">
              <a:buNone/>
              <a:defRPr/>
            </a:lvl1pPr>
          </a:lstStyle>
          <a:p>
            <a:r>
              <a:rPr lang="en-US" dirty="0"/>
              <a:t>[Picture]</a:t>
            </a:r>
          </a:p>
        </p:txBody>
      </p:sp>
      <p:sp>
        <p:nvSpPr>
          <p:cNvPr id="8" name="Text Placeholder 7">
            <a:extLst>
              <a:ext uri="{FF2B5EF4-FFF2-40B4-BE49-F238E27FC236}">
                <a16:creationId xmlns:a16="http://schemas.microsoft.com/office/drawing/2014/main" id="{352D9F27-699B-4CB3-8091-E1BB8E907C83}"/>
              </a:ext>
            </a:extLst>
          </p:cNvPr>
          <p:cNvSpPr>
            <a:spLocks noGrp="1"/>
          </p:cNvSpPr>
          <p:nvPr>
            <p:ph type="body" sz="quarter" idx="11" hasCustomPrompt="1"/>
          </p:nvPr>
        </p:nvSpPr>
        <p:spPr>
          <a:xfrm>
            <a:off x="406400" y="381000"/>
            <a:ext cx="4431270" cy="2705100"/>
          </a:xfrm>
        </p:spPr>
        <p:txBody>
          <a:bodyPr anchor="ctr" anchorCtr="0">
            <a:normAutofit/>
          </a:bodyPr>
          <a:lstStyle>
            <a:lvl1pPr marL="0" indent="0">
              <a:buNone/>
              <a:defRPr sz="24000" b="1" spc="-1000" baseline="0">
                <a:solidFill>
                  <a:schemeClr val="bg1"/>
                </a:solidFill>
                <a:latin typeface="+mj-lt"/>
              </a:defRPr>
            </a:lvl1pPr>
            <a:lvl2pPr marL="365760" indent="0">
              <a:buNone/>
              <a:defRPr/>
            </a:lvl2pPr>
            <a:lvl3pPr marL="731520" indent="0">
              <a:buNone/>
              <a:defRPr/>
            </a:lvl3pPr>
            <a:lvl4pPr marL="1097280" indent="0">
              <a:buNone/>
              <a:defRPr/>
            </a:lvl4pPr>
            <a:lvl5pPr marL="1463040" indent="0">
              <a:buNone/>
              <a:defRPr/>
            </a:lvl5pPr>
          </a:lstStyle>
          <a:p>
            <a:pPr lvl="0"/>
            <a:r>
              <a:rPr lang="en-US"/>
              <a:t>[1.]</a:t>
            </a:r>
            <a:endParaRPr lang="en-US" dirty="0"/>
          </a:p>
        </p:txBody>
      </p:sp>
      <p:sp>
        <p:nvSpPr>
          <p:cNvPr id="9" name="Rectangle 8">
            <a:extLst>
              <a:ext uri="{FF2B5EF4-FFF2-40B4-BE49-F238E27FC236}">
                <a16:creationId xmlns:a16="http://schemas.microsoft.com/office/drawing/2014/main" id="{40953102-20C8-4B49-A0CE-8F0369DD0982}"/>
              </a:ext>
            </a:extLst>
          </p:cNvPr>
          <p:cNvSpPr/>
          <p:nvPr userDrawn="1"/>
        </p:nvSpPr>
        <p:spPr>
          <a:xfrm>
            <a:off x="0" y="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50925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Image Featur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7929348" y="2967830"/>
            <a:ext cx="3583201" cy="1325563"/>
          </a:xfrm>
        </p:spPr>
        <p:txBody>
          <a:bodyPr anchor="b" anchorCtr="0">
            <a:normAutofit/>
          </a:bodyPr>
          <a:lstStyle>
            <a:lvl1pPr>
              <a:defRPr sz="3000" b="0" spc="-100" baseline="0">
                <a:solidFill>
                  <a:schemeClr val="tx2"/>
                </a:solidFill>
                <a:latin typeface="+mj-lt"/>
                <a:ea typeface="Roboto slab light" pitchFamily="2" charset="0"/>
              </a:defRPr>
            </a:lvl1pPr>
          </a:lstStyle>
          <a:p>
            <a:r>
              <a:rPr lang="en-US"/>
              <a:t>[Click </a:t>
            </a:r>
            <a:r>
              <a:rPr lang="en-US" dirty="0"/>
              <a:t>to </a:t>
            </a:r>
            <a:r>
              <a:rPr lang="en-US"/>
              <a:t>edit title]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7929348" y="4513262"/>
            <a:ext cx="3583202" cy="1663700"/>
          </a:xfrm>
        </p:spPr>
        <p:txBody>
          <a:bodyPr>
            <a:normAutofit/>
          </a:bodyPr>
          <a:lstStyle>
            <a:lvl1pPr marL="0" indent="0">
              <a:buNone/>
              <a:defRPr sz="1800"/>
            </a:lvl1pPr>
            <a:lvl2pPr marL="365760" indent="0">
              <a:buNone/>
              <a:defRPr sz="1800"/>
            </a:lvl2pPr>
            <a:lvl3pPr marL="731520" indent="0">
              <a:buNone/>
              <a:defRPr sz="1800"/>
            </a:lvl3pPr>
            <a:lvl4pPr marL="1097280" indent="0">
              <a:buNone/>
              <a:defRPr sz="1800"/>
            </a:lvl4pPr>
            <a:lvl5pPr marL="1463040" indent="0">
              <a:buNone/>
              <a:defRPr sz="1800"/>
            </a:lvl5pPr>
          </a:lstStyle>
          <a:p>
            <a:pPr lvl="0"/>
            <a:r>
              <a:rPr lang="en-US"/>
              <a:t>Edit Master text styles</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4749800" y="1084262"/>
            <a:ext cx="2742347" cy="5092700"/>
          </a:xfrm>
        </p:spPr>
        <p:txBody>
          <a:bodyPr/>
          <a:lstStyle>
            <a:lvl1pPr marL="0" indent="0">
              <a:buNone/>
              <a:defRPr>
                <a:solidFill>
                  <a:schemeClr val="bg1"/>
                </a:solidFill>
              </a:defRPr>
            </a:lvl1pPr>
          </a:lstStyle>
          <a:p>
            <a:r>
              <a:rPr lang="en-US" dirty="0"/>
              <a:t>[Picture]</a:t>
            </a:r>
          </a:p>
        </p:txBody>
      </p:sp>
      <p:sp>
        <p:nvSpPr>
          <p:cNvPr id="8" name="Text Placeholder 7">
            <a:extLst>
              <a:ext uri="{FF2B5EF4-FFF2-40B4-BE49-F238E27FC236}">
                <a16:creationId xmlns:a16="http://schemas.microsoft.com/office/drawing/2014/main" id="{352D9F27-699B-4CB3-8091-E1BB8E907C83}"/>
              </a:ext>
            </a:extLst>
          </p:cNvPr>
          <p:cNvSpPr>
            <a:spLocks noGrp="1"/>
          </p:cNvSpPr>
          <p:nvPr>
            <p:ph type="body" sz="quarter" idx="11" hasCustomPrompt="1"/>
          </p:nvPr>
        </p:nvSpPr>
        <p:spPr>
          <a:xfrm>
            <a:off x="406400" y="381000"/>
            <a:ext cx="4431270" cy="2705100"/>
          </a:xfrm>
        </p:spPr>
        <p:txBody>
          <a:bodyPr anchor="ctr" anchorCtr="0">
            <a:normAutofit/>
          </a:bodyPr>
          <a:lstStyle>
            <a:lvl1pPr marL="0" indent="0">
              <a:buNone/>
              <a:defRPr sz="24000" b="1" spc="-1000" baseline="0">
                <a:solidFill>
                  <a:schemeClr val="bg1"/>
                </a:solidFill>
                <a:latin typeface="+mj-lt"/>
              </a:defRPr>
            </a:lvl1pPr>
            <a:lvl2pPr marL="365760" indent="0">
              <a:buNone/>
              <a:defRPr/>
            </a:lvl2pPr>
            <a:lvl3pPr marL="731520" indent="0">
              <a:buNone/>
              <a:defRPr/>
            </a:lvl3pPr>
            <a:lvl4pPr marL="1097280" indent="0">
              <a:buNone/>
              <a:defRPr/>
            </a:lvl4pPr>
            <a:lvl5pPr marL="1463040" indent="0">
              <a:buNone/>
              <a:defRPr/>
            </a:lvl5pPr>
          </a:lstStyle>
          <a:p>
            <a:pPr lvl="0"/>
            <a:r>
              <a:rPr lang="en-US"/>
              <a:t>[1.]</a:t>
            </a:r>
            <a:endParaRPr lang="en-US" dirty="0"/>
          </a:p>
        </p:txBody>
      </p:sp>
      <p:sp>
        <p:nvSpPr>
          <p:cNvPr id="9" name="Rectangle 8">
            <a:extLst>
              <a:ext uri="{FF2B5EF4-FFF2-40B4-BE49-F238E27FC236}">
                <a16:creationId xmlns:a16="http://schemas.microsoft.com/office/drawing/2014/main" id="{13F76ADB-476E-7445-A56D-352AC7E8ECAB}"/>
              </a:ext>
            </a:extLst>
          </p:cNvPr>
          <p:cNvSpPr/>
          <p:nvPr userDrawn="1"/>
        </p:nvSpPr>
        <p:spPr>
          <a:xfrm>
            <a:off x="0" y="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50948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dirty="0"/>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Edit Master text styles</a:t>
            </a:r>
          </a:p>
        </p:txBody>
      </p:sp>
      <p:sp>
        <p:nvSpPr>
          <p:cNvPr id="6" name="Rectangle 5">
            <a:extLst>
              <a:ext uri="{FF2B5EF4-FFF2-40B4-BE49-F238E27FC236}">
                <a16:creationId xmlns:a16="http://schemas.microsoft.com/office/drawing/2014/main" id="{094E7D09-E580-9A44-94AC-7477F13A5DE1}"/>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38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0A1C8171-8A51-4EF6-B972-D1F39BFEA51F}"/>
              </a:ext>
            </a:extLst>
          </p:cNvPr>
          <p:cNvSpPr/>
          <p:nvPr/>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dirty="0"/>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8" name="Rectangle 7">
            <a:extLst>
              <a:ext uri="{FF2B5EF4-FFF2-40B4-BE49-F238E27FC236}">
                <a16:creationId xmlns:a16="http://schemas.microsoft.com/office/drawing/2014/main" id="{CD47B6C2-E301-FD43-A73D-AB6E9839B5D5}"/>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0225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dirty="0"/>
              <a:t>[Click to edit Master title style]</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0116" y="1494960"/>
            <a:ext cx="2220278" cy="4570175"/>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7590" y="1494959"/>
            <a:ext cx="2220278" cy="4570175"/>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Edit Master text styles</a:t>
            </a:r>
          </a:p>
        </p:txBody>
      </p:sp>
      <p:pic>
        <p:nvPicPr>
          <p:cNvPr id="11" name="Picture 10">
            <a:extLst>
              <a:ext uri="{FF2B5EF4-FFF2-40B4-BE49-F238E27FC236}">
                <a16:creationId xmlns:a16="http://schemas.microsoft.com/office/drawing/2014/main" id="{0A1D7E68-EBC3-BE41-95F2-0B24A76BD7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0116" y="1494960"/>
            <a:ext cx="2220278" cy="4570175"/>
          </a:xfrm>
          <a:prstGeom prst="rect">
            <a:avLst/>
          </a:prstGeom>
        </p:spPr>
      </p:pic>
      <p:pic>
        <p:nvPicPr>
          <p:cNvPr id="12" name="Picture 11">
            <a:extLst>
              <a:ext uri="{FF2B5EF4-FFF2-40B4-BE49-F238E27FC236}">
                <a16:creationId xmlns:a16="http://schemas.microsoft.com/office/drawing/2014/main" id="{05837113-B203-BA40-B7DB-ABBD919AF5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7590" y="1494959"/>
            <a:ext cx="2220278" cy="4570175"/>
          </a:xfrm>
          <a:prstGeom prst="rect">
            <a:avLst/>
          </a:prstGeom>
        </p:spPr>
      </p:pic>
      <p:pic>
        <p:nvPicPr>
          <p:cNvPr id="13" name="Picture 12">
            <a:extLst>
              <a:ext uri="{FF2B5EF4-FFF2-40B4-BE49-F238E27FC236}">
                <a16:creationId xmlns:a16="http://schemas.microsoft.com/office/drawing/2014/main" id="{E0C23459-AB07-3643-A612-BEC3F098AC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2642" y="1494958"/>
            <a:ext cx="2220278" cy="4570175"/>
          </a:xfrm>
          <a:prstGeom prst="rect">
            <a:avLst/>
          </a:prstGeom>
        </p:spPr>
      </p:pic>
    </p:spTree>
    <p:extLst>
      <p:ext uri="{BB962C8B-B14F-4D97-AF65-F5344CB8AC3E}">
        <p14:creationId xmlns:p14="http://schemas.microsoft.com/office/powerpoint/2010/main" val="239850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0A1C8171-8A51-4EF6-B972-D1F39BFEA51F}"/>
              </a:ext>
            </a:extLst>
          </p:cNvPr>
          <p:cNvSpPr/>
          <p:nvPr/>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016" y="1308100"/>
            <a:ext cx="8892044" cy="5130800"/>
          </a:xfrm>
          <a:prstGeom prst="rect">
            <a:avLst/>
          </a:prstGeom>
        </p:spPr>
      </p:pic>
      <p:sp>
        <p:nvSpPr>
          <p:cNvPr id="7" name="Rectangle 6">
            <a:extLst>
              <a:ext uri="{FF2B5EF4-FFF2-40B4-BE49-F238E27FC236}">
                <a16:creationId xmlns:a16="http://schemas.microsoft.com/office/drawing/2014/main" id="{C3D45656-8562-284E-A4F8-F21C2D758D5B}"/>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3F7FA79-E289-3541-94F7-59F0ECBEDB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3016" y="1308100"/>
            <a:ext cx="8892044" cy="5130800"/>
          </a:xfrm>
          <a:prstGeom prst="rect">
            <a:avLst/>
          </a:prstGeom>
        </p:spPr>
      </p:pic>
    </p:spTree>
    <p:extLst>
      <p:ext uri="{BB962C8B-B14F-4D97-AF65-F5344CB8AC3E}">
        <p14:creationId xmlns:p14="http://schemas.microsoft.com/office/powerpoint/2010/main" val="275682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0A1C8171-8A51-4EF6-B972-D1F39BFEA51F}"/>
              </a:ext>
            </a:extLst>
          </p:cNvPr>
          <p:cNvSpPr/>
          <p:nvPr/>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4456" y="1283368"/>
            <a:ext cx="9399451" cy="5423579"/>
          </a:xfrm>
          <a:prstGeom prst="rect">
            <a:avLst/>
          </a:prstGeom>
        </p:spPr>
      </p:pic>
      <p:sp>
        <p:nvSpPr>
          <p:cNvPr id="7" name="Rectangle 6">
            <a:extLst>
              <a:ext uri="{FF2B5EF4-FFF2-40B4-BE49-F238E27FC236}">
                <a16:creationId xmlns:a16="http://schemas.microsoft.com/office/drawing/2014/main" id="{3C6BDAE1-B657-2045-9061-0535E31A48EE}"/>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B0405F5-3702-C44D-AED7-ACCE33FFA0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4456" y="1283368"/>
            <a:ext cx="9399451" cy="5423579"/>
          </a:xfrm>
          <a:prstGeom prst="rect">
            <a:avLst/>
          </a:prstGeom>
        </p:spPr>
      </p:pic>
    </p:spTree>
    <p:extLst>
      <p:ext uri="{BB962C8B-B14F-4D97-AF65-F5344CB8AC3E}">
        <p14:creationId xmlns:p14="http://schemas.microsoft.com/office/powerpoint/2010/main" val="64747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1FF3FB-4746-45D8-B1D2-C68FB040C0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939"/>
            <a:ext cx="12192000" cy="1700627"/>
          </a:xfrm>
          <a:prstGeom prst="rect">
            <a:avLst/>
          </a:prstGeom>
        </p:spPr>
      </p:pic>
      <p:sp>
        <p:nvSpPr>
          <p:cNvPr id="2" name="Title 1">
            <a:extLst>
              <a:ext uri="{FF2B5EF4-FFF2-40B4-BE49-F238E27FC236}">
                <a16:creationId xmlns:a16="http://schemas.microsoft.com/office/drawing/2014/main" id="{A56C6832-86AD-40D3-8ABB-221120CCEA0A}"/>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4F6972B-D514-4107-B862-2783B01C22B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93142BB-6440-4F8B-994C-B454D120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21E2C-1298-4B5C-9E09-CFFB64B61317}"/>
              </a:ext>
            </a:extLst>
          </p:cNvPr>
          <p:cNvSpPr>
            <a:spLocks noGrp="1"/>
          </p:cNvSpPr>
          <p:nvPr>
            <p:ph type="sldNum" sz="quarter" idx="12"/>
          </p:nvPr>
        </p:nvSpPr>
        <p:spPr/>
        <p:txBody>
          <a:bodyPr/>
          <a:lstStyle/>
          <a:p>
            <a:fld id="{7705BDCA-5594-4972-87B5-AB3059BF9480}" type="slidenum">
              <a:rPr lang="en-US" smtClean="0"/>
              <a:t>‹#›</a:t>
            </a:fld>
            <a:endParaRPr lang="en-US"/>
          </a:p>
        </p:txBody>
      </p:sp>
    </p:spTree>
    <p:extLst>
      <p:ext uri="{BB962C8B-B14F-4D97-AF65-F5344CB8AC3E}">
        <p14:creationId xmlns:p14="http://schemas.microsoft.com/office/powerpoint/2010/main" val="3603181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
        <p:nvSpPr>
          <p:cNvPr id="5" name="Rectangle 4">
            <a:extLst>
              <a:ext uri="{FF2B5EF4-FFF2-40B4-BE49-F238E27FC236}">
                <a16:creationId xmlns:a16="http://schemas.microsoft.com/office/drawing/2014/main" id="{2137D23A-8637-1044-A67E-D560266DEEE2}"/>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75311FE-FE78-8E46-95AE-0499EE27FF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Tree>
    <p:extLst>
      <p:ext uri="{BB962C8B-B14F-4D97-AF65-F5344CB8AC3E}">
        <p14:creationId xmlns:p14="http://schemas.microsoft.com/office/powerpoint/2010/main" val="386179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5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
        <p:nvSpPr>
          <p:cNvPr id="5" name="Rectangle 4">
            <a:extLst>
              <a:ext uri="{FF2B5EF4-FFF2-40B4-BE49-F238E27FC236}">
                <a16:creationId xmlns:a16="http://schemas.microsoft.com/office/drawing/2014/main" id="{4516D103-1BE0-924F-8299-09DE6A55E40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D89E481-B4EF-7A45-881C-CA087BB2F5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Tree>
    <p:extLst>
      <p:ext uri="{BB962C8B-B14F-4D97-AF65-F5344CB8AC3E}">
        <p14:creationId xmlns:p14="http://schemas.microsoft.com/office/powerpoint/2010/main" val="25598980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
        <p:nvSpPr>
          <p:cNvPr id="5" name="Rectangle 4">
            <a:extLst>
              <a:ext uri="{FF2B5EF4-FFF2-40B4-BE49-F238E27FC236}">
                <a16:creationId xmlns:a16="http://schemas.microsoft.com/office/drawing/2014/main" id="{4728C76B-D13B-DE46-8AC3-204838019C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A20397C-4725-3F46-85DC-749FAB667D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0828" y="1259337"/>
            <a:ext cx="9399451" cy="5423579"/>
          </a:xfrm>
          <a:prstGeom prst="rect">
            <a:avLst/>
          </a:prstGeom>
        </p:spPr>
      </p:pic>
    </p:spTree>
    <p:extLst>
      <p:ext uri="{BB962C8B-B14F-4D97-AF65-F5344CB8AC3E}">
        <p14:creationId xmlns:p14="http://schemas.microsoft.com/office/powerpoint/2010/main" val="23628420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9978" y="1578768"/>
            <a:ext cx="8892044" cy="5130800"/>
          </a:xfrm>
          <a:prstGeom prst="rect">
            <a:avLst/>
          </a:prstGeom>
        </p:spPr>
      </p:pic>
      <p:sp>
        <p:nvSpPr>
          <p:cNvPr id="5" name="Rectangle 4">
            <a:extLst>
              <a:ext uri="{FF2B5EF4-FFF2-40B4-BE49-F238E27FC236}">
                <a16:creationId xmlns:a16="http://schemas.microsoft.com/office/drawing/2014/main" id="{FFFB2862-6C43-D84E-B29C-225CE0461248}"/>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783EC06-3E67-2B49-9F38-0472ACA86A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49978" y="1578768"/>
            <a:ext cx="8892044" cy="5130800"/>
          </a:xfrm>
          <a:prstGeom prst="rect">
            <a:avLst/>
          </a:prstGeom>
        </p:spPr>
      </p:pic>
    </p:spTree>
    <p:extLst>
      <p:ext uri="{BB962C8B-B14F-4D97-AF65-F5344CB8AC3E}">
        <p14:creationId xmlns:p14="http://schemas.microsoft.com/office/powerpoint/2010/main" val="31183240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age Feature 4 (Repor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0" y="0"/>
            <a:ext cx="12192000" cy="2967830"/>
          </a:xfrm>
          <a:solidFill>
            <a:schemeClr val="tx2"/>
          </a:solidFill>
        </p:spPr>
        <p:txBody>
          <a:bodyPr/>
          <a:lstStyle>
            <a:lvl1pPr marL="0" indent="0">
              <a:buNone/>
              <a:defRPr>
                <a:solidFill>
                  <a:schemeClr val="bg1"/>
                </a:solidFill>
              </a:defRPr>
            </a:lvl1pPr>
          </a:lstStyle>
          <a:p>
            <a:r>
              <a:rPr lang="en-US"/>
              <a:t>[Insert </a:t>
            </a:r>
            <a:r>
              <a:rPr lang="en-US" dirty="0"/>
              <a:t>a </a:t>
            </a:r>
            <a:r>
              <a:rPr lang="en-US"/>
              <a:t>large image]</a:t>
            </a:r>
            <a:endParaRPr lang="en-US" dirty="0"/>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Edit Master text styles</a:t>
            </a:r>
          </a:p>
        </p:txBody>
      </p:sp>
    </p:spTree>
    <p:extLst>
      <p:ext uri="{BB962C8B-B14F-4D97-AF65-F5344CB8AC3E}">
        <p14:creationId xmlns:p14="http://schemas.microsoft.com/office/powerpoint/2010/main" val="490319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mage Feature 4 (Presenta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0" y="0"/>
            <a:ext cx="12192000" cy="2967830"/>
          </a:xfrm>
          <a:solidFill>
            <a:schemeClr val="tx2"/>
          </a:solidFill>
        </p:spPr>
        <p:txBody>
          <a:bodyPr/>
          <a:lstStyle>
            <a:lvl1pPr marL="0" indent="0">
              <a:buNone/>
              <a:defRPr>
                <a:solidFill>
                  <a:schemeClr val="bg1"/>
                </a:solidFill>
              </a:defRPr>
            </a:lvl1pPr>
          </a:lstStyle>
          <a:p>
            <a:r>
              <a:rPr lang="en-US"/>
              <a:t>[Insert </a:t>
            </a:r>
            <a:r>
              <a:rPr lang="en-US" dirty="0"/>
              <a:t>a </a:t>
            </a:r>
            <a:r>
              <a:rPr lang="en-US"/>
              <a:t>large image]</a:t>
            </a:r>
            <a:endParaRPr lang="en-US" dirty="0"/>
          </a:p>
        </p:txBody>
      </p:sp>
      <p:sp>
        <p:nvSpPr>
          <p:cNvPr id="4" name="Content Placeholder 2">
            <a:extLst>
              <a:ext uri="{FF2B5EF4-FFF2-40B4-BE49-F238E27FC236}">
                <a16:creationId xmlns:a16="http://schemas.microsoft.com/office/drawing/2014/main" id="{C4317C01-63E3-4FEA-9CA1-54BC56A3D71A}"/>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3109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s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111250" y="4407569"/>
            <a:ext cx="2882900" cy="1560095"/>
          </a:xfrm>
        </p:spPr>
        <p:txBody>
          <a:bodyPr>
            <a:normAutofit/>
          </a:bodyPr>
          <a:lstStyle>
            <a:lvl1pPr marL="274320" indent="-274320">
              <a:spcBef>
                <a:spcPts val="0"/>
              </a:spcBef>
              <a:spcAft>
                <a:spcPts val="300"/>
              </a:spcAft>
              <a:buClr>
                <a:schemeClr val="tx2">
                  <a:lumMod val="40000"/>
                  <a:lumOff val="60000"/>
                </a:schemeClr>
              </a:buClr>
              <a:buFont typeface="HGGothicE" panose="020B0909000000000000" pitchFamily="49" charset="-128"/>
              <a:buChar char="-"/>
              <a:defRPr sz="1200"/>
            </a:lvl1pPr>
            <a:lvl2pPr>
              <a:defRPr sz="1200" baseline="0"/>
            </a:lvl2pPr>
            <a:lvl3pPr>
              <a:defRPr sz="2000"/>
            </a:lvl3pPr>
            <a:lvl4pPr>
              <a:defRPr sz="2000"/>
            </a:lvl4pPr>
            <a:lvl5pPr>
              <a:defRPr sz="2000"/>
            </a:lvl5pPr>
          </a:lstStyle>
          <a:p>
            <a:pPr lvl="0"/>
            <a:r>
              <a:rPr lang="en-US" dirty="0"/>
              <a:t>Edit Master text styles</a:t>
            </a:r>
          </a:p>
          <a:p>
            <a:pPr lvl="1"/>
            <a:r>
              <a:rPr lang="en-US" dirty="0"/>
              <a:t>Edit Master text</a:t>
            </a:r>
          </a:p>
          <a:p>
            <a:pPr lvl="2"/>
            <a:r>
              <a:rPr lang="en-US" dirty="0" err="1"/>
              <a:t>asdf</a:t>
            </a:r>
            <a:endParaRPr lang="en-US" dirty="0"/>
          </a:p>
          <a:p>
            <a:pPr lvl="1"/>
            <a:r>
              <a:rPr lang="en-US" dirty="0"/>
              <a:t>Edit Master text</a:t>
            </a:r>
          </a:p>
          <a:p>
            <a:pPr lvl="0"/>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0589494-EC8D-4504-8D2F-17C8448B0B7F}"/>
              </a:ext>
            </a:extLst>
          </p:cNvPr>
          <p:cNvSpPr>
            <a:spLocks noGrp="1"/>
          </p:cNvSpPr>
          <p:nvPr>
            <p:ph idx="11" hasCustomPrompt="1"/>
          </p:nvPr>
        </p:nvSpPr>
        <p:spPr>
          <a:xfrm>
            <a:off x="4534234" y="4407569"/>
            <a:ext cx="2882900" cy="1560095"/>
          </a:xfrm>
        </p:spPr>
        <p:txBody>
          <a:bodyPr>
            <a:normAutofit/>
          </a:bodyPr>
          <a:lstStyle>
            <a:lvl1pPr marL="274320" indent="-274320">
              <a:spcBef>
                <a:spcPts val="0"/>
              </a:spcBef>
              <a:spcAft>
                <a:spcPts val="300"/>
              </a:spcAft>
              <a:buClr>
                <a:schemeClr val="tx2">
                  <a:lumMod val="40000"/>
                  <a:lumOff val="60000"/>
                </a:schemeClr>
              </a:buClr>
              <a:buFont typeface="Wingdings" charset="2"/>
              <a:buChar char="§"/>
              <a:defRPr sz="1400"/>
            </a:lvl1pPr>
            <a:lvl2pPr>
              <a:defRPr sz="2000"/>
            </a:lvl2pPr>
            <a:lvl3pPr>
              <a:defRPr sz="2000"/>
            </a:lvl3pPr>
            <a:lvl4pPr>
              <a:defRPr sz="2000"/>
            </a:lvl4pPr>
            <a:lvl5pPr>
              <a:defRPr sz="2000"/>
            </a:lvl5pPr>
          </a:lstStyle>
          <a:p>
            <a:pPr lvl="0"/>
            <a:r>
              <a:rPr lang="en-US" dirty="0"/>
              <a:t>Edit Master </a:t>
            </a:r>
            <a:r>
              <a:rPr lang="en-US" dirty="0" err="1"/>
              <a:t>tex</a:t>
            </a:r>
            <a:endParaRPr lang="en-US" dirty="0"/>
          </a:p>
          <a:p>
            <a:pPr lvl="0"/>
            <a:r>
              <a:rPr lang="en-US" dirty="0"/>
              <a:t>t </a:t>
            </a:r>
          </a:p>
          <a:p>
            <a:pPr lvl="0"/>
            <a:r>
              <a:rPr lang="en-US" dirty="0"/>
              <a:t>styles</a:t>
            </a:r>
          </a:p>
        </p:txBody>
      </p:sp>
      <p:sp>
        <p:nvSpPr>
          <p:cNvPr id="16" name="Content Placeholder 2">
            <a:extLst>
              <a:ext uri="{FF2B5EF4-FFF2-40B4-BE49-F238E27FC236}">
                <a16:creationId xmlns:a16="http://schemas.microsoft.com/office/drawing/2014/main" id="{3FFF9F23-7F0F-4E95-A644-63AC2F1756BA}"/>
              </a:ext>
            </a:extLst>
          </p:cNvPr>
          <p:cNvSpPr>
            <a:spLocks noGrp="1"/>
          </p:cNvSpPr>
          <p:nvPr>
            <p:ph idx="12"/>
          </p:nvPr>
        </p:nvSpPr>
        <p:spPr>
          <a:xfrm>
            <a:off x="7988968" y="4407569"/>
            <a:ext cx="2882900" cy="1560095"/>
          </a:xfrm>
        </p:spPr>
        <p:txBody>
          <a:bodyPr>
            <a:normAutofit/>
          </a:bodyPr>
          <a:lstStyle>
            <a:lvl1pPr marL="274320" indent="-274320">
              <a:spcBef>
                <a:spcPts val="0"/>
              </a:spcBef>
              <a:spcAft>
                <a:spcPts val="300"/>
              </a:spcAft>
              <a:buClr>
                <a:schemeClr val="tx2">
                  <a:lumMod val="40000"/>
                  <a:lumOff val="60000"/>
                </a:schemeClr>
              </a:buClr>
              <a:buFont typeface="HGGothicE" panose="020B0909000000000000" pitchFamily="49" charset="-128"/>
              <a:buChar char="-"/>
              <a:defRPr sz="1400"/>
            </a:lvl1pPr>
            <a:lvl2pPr>
              <a:defRPr sz="2000"/>
            </a:lvl2pPr>
            <a:lvl3pPr>
              <a:defRPr sz="2000"/>
            </a:lvl3pPr>
            <a:lvl4pPr>
              <a:defRPr sz="2000"/>
            </a:lvl4pPr>
            <a:lvl5pPr>
              <a:defRPr sz="2000"/>
            </a:lvl5pPr>
          </a:lstStyle>
          <a:p>
            <a:pPr lvl="0"/>
            <a:r>
              <a:rPr lang="en-US"/>
              <a:t>Edit Master text styles</a:t>
            </a:r>
          </a:p>
        </p:txBody>
      </p:sp>
      <p:sp>
        <p:nvSpPr>
          <p:cNvPr id="17" name="Text Placeholder 16">
            <a:extLst>
              <a:ext uri="{FF2B5EF4-FFF2-40B4-BE49-F238E27FC236}">
                <a16:creationId xmlns:a16="http://schemas.microsoft.com/office/drawing/2014/main" id="{B0F11A52-956A-48E7-9C6F-6B32C38B7A71}"/>
              </a:ext>
            </a:extLst>
          </p:cNvPr>
          <p:cNvSpPr>
            <a:spLocks noGrp="1"/>
          </p:cNvSpPr>
          <p:nvPr>
            <p:ph type="body" sz="quarter" idx="13" hasCustomPrompt="1"/>
          </p:nvPr>
        </p:nvSpPr>
        <p:spPr>
          <a:xfrm>
            <a:off x="1111250" y="2784699"/>
            <a:ext cx="2882900" cy="1091265"/>
          </a:xfrm>
        </p:spPr>
        <p:txBody>
          <a:bodyPr>
            <a:noAutofit/>
          </a:bodyPr>
          <a:lstStyle>
            <a:lvl1pPr marL="0" indent="0">
              <a:buNone/>
              <a:defRPr sz="8000" b="1">
                <a:solidFill>
                  <a:schemeClr val="tx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55192E43-9513-4DB5-A297-52863417998E}"/>
              </a:ext>
            </a:extLst>
          </p:cNvPr>
          <p:cNvSpPr>
            <a:spLocks noGrp="1"/>
          </p:cNvSpPr>
          <p:nvPr>
            <p:ph type="body" sz="quarter" idx="14" hasCustomPrompt="1"/>
          </p:nvPr>
        </p:nvSpPr>
        <p:spPr>
          <a:xfrm>
            <a:off x="1111250" y="3849380"/>
            <a:ext cx="2882900" cy="403894"/>
          </a:xfrm>
        </p:spPr>
        <p:txBody>
          <a:bodyPr>
            <a:normAutofit/>
          </a:bodyPr>
          <a:lstStyle>
            <a:lvl1pPr marL="0" indent="0">
              <a:buNone/>
              <a:defRPr sz="1800" b="1" cap="none" baseline="0">
                <a:solidFill>
                  <a:schemeClr val="tx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[Section Title]</a:t>
            </a:r>
          </a:p>
        </p:txBody>
      </p:sp>
      <p:sp>
        <p:nvSpPr>
          <p:cNvPr id="20" name="Text Placeholder 16">
            <a:extLst>
              <a:ext uri="{FF2B5EF4-FFF2-40B4-BE49-F238E27FC236}">
                <a16:creationId xmlns:a16="http://schemas.microsoft.com/office/drawing/2014/main" id="{54CADEDC-F8D4-4DD8-8478-A4FC5A4C9CA2}"/>
              </a:ext>
            </a:extLst>
          </p:cNvPr>
          <p:cNvSpPr>
            <a:spLocks noGrp="1"/>
          </p:cNvSpPr>
          <p:nvPr>
            <p:ph type="body" sz="quarter" idx="15" hasCustomPrompt="1"/>
          </p:nvPr>
        </p:nvSpPr>
        <p:spPr>
          <a:xfrm>
            <a:off x="4550109" y="2784699"/>
            <a:ext cx="2882900" cy="1091265"/>
          </a:xfrm>
        </p:spPr>
        <p:txBody>
          <a:bodyPr>
            <a:noAutofit/>
          </a:bodyPr>
          <a:lstStyle>
            <a:lvl1pPr marL="0" indent="0">
              <a:buNone/>
              <a:defRPr sz="8000" b="1">
                <a:solidFill>
                  <a:schemeClr val="tx1"/>
                </a:solidFill>
                <a:latin typeface="+mj-lt"/>
              </a:defRPr>
            </a:lvl1pPr>
          </a:lstStyle>
          <a:p>
            <a:pPr lvl="0"/>
            <a:r>
              <a:rPr lang="en-US" dirty="0"/>
              <a:t>02.</a:t>
            </a:r>
          </a:p>
        </p:txBody>
      </p:sp>
      <p:sp>
        <p:nvSpPr>
          <p:cNvPr id="21" name="Text Placeholder 18">
            <a:extLst>
              <a:ext uri="{FF2B5EF4-FFF2-40B4-BE49-F238E27FC236}">
                <a16:creationId xmlns:a16="http://schemas.microsoft.com/office/drawing/2014/main" id="{BA77D906-9B6B-4F5C-BE94-3403E836369D}"/>
              </a:ext>
            </a:extLst>
          </p:cNvPr>
          <p:cNvSpPr>
            <a:spLocks noGrp="1"/>
          </p:cNvSpPr>
          <p:nvPr>
            <p:ph type="body" sz="quarter" idx="16" hasCustomPrompt="1"/>
          </p:nvPr>
        </p:nvSpPr>
        <p:spPr>
          <a:xfrm>
            <a:off x="4550109" y="3849380"/>
            <a:ext cx="2882900" cy="403894"/>
          </a:xfrm>
        </p:spPr>
        <p:txBody>
          <a:bodyPr>
            <a:normAutofit/>
          </a:bodyPr>
          <a:lstStyle>
            <a:lvl1pPr marL="0" indent="0">
              <a:buNone/>
              <a:defRPr sz="1800" b="1" cap="none" baseline="0">
                <a:solidFill>
                  <a:schemeClr val="tx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[Section Title]</a:t>
            </a:r>
          </a:p>
        </p:txBody>
      </p:sp>
      <p:sp>
        <p:nvSpPr>
          <p:cNvPr id="22" name="Text Placeholder 16">
            <a:extLst>
              <a:ext uri="{FF2B5EF4-FFF2-40B4-BE49-F238E27FC236}">
                <a16:creationId xmlns:a16="http://schemas.microsoft.com/office/drawing/2014/main" id="{132EFEC2-1D65-4ADF-9A90-74C0299FBE6C}"/>
              </a:ext>
            </a:extLst>
          </p:cNvPr>
          <p:cNvSpPr>
            <a:spLocks noGrp="1"/>
          </p:cNvSpPr>
          <p:nvPr>
            <p:ph type="body" sz="quarter" idx="17" hasCustomPrompt="1"/>
          </p:nvPr>
        </p:nvSpPr>
        <p:spPr>
          <a:xfrm>
            <a:off x="7988968" y="2784699"/>
            <a:ext cx="2882900" cy="1091265"/>
          </a:xfrm>
        </p:spPr>
        <p:txBody>
          <a:bodyPr>
            <a:noAutofit/>
          </a:bodyPr>
          <a:lstStyle>
            <a:lvl1pPr marL="0" indent="0">
              <a:buNone/>
              <a:defRPr sz="8000" b="1">
                <a:solidFill>
                  <a:schemeClr val="tx1"/>
                </a:solidFill>
                <a:latin typeface="+mj-lt"/>
              </a:defRPr>
            </a:lvl1pPr>
          </a:lstStyle>
          <a:p>
            <a:pPr lvl="0"/>
            <a:r>
              <a:rPr lang="en-US" dirty="0"/>
              <a:t>03.</a:t>
            </a:r>
          </a:p>
        </p:txBody>
      </p:sp>
      <p:sp>
        <p:nvSpPr>
          <p:cNvPr id="23" name="Text Placeholder 18">
            <a:extLst>
              <a:ext uri="{FF2B5EF4-FFF2-40B4-BE49-F238E27FC236}">
                <a16:creationId xmlns:a16="http://schemas.microsoft.com/office/drawing/2014/main" id="{D14BEB65-7C0C-4FAA-9C16-ECDA4D47690F}"/>
              </a:ext>
            </a:extLst>
          </p:cNvPr>
          <p:cNvSpPr>
            <a:spLocks noGrp="1"/>
          </p:cNvSpPr>
          <p:nvPr>
            <p:ph type="body" sz="quarter" idx="18" hasCustomPrompt="1"/>
          </p:nvPr>
        </p:nvSpPr>
        <p:spPr>
          <a:xfrm>
            <a:off x="7988968" y="3849380"/>
            <a:ext cx="2882900" cy="403894"/>
          </a:xfrm>
        </p:spPr>
        <p:txBody>
          <a:bodyPr>
            <a:normAutofit/>
          </a:bodyPr>
          <a:lstStyle>
            <a:lvl1pPr marL="0" indent="0">
              <a:buNone/>
              <a:defRPr sz="1800" b="1" cap="none" baseline="0">
                <a:solidFill>
                  <a:schemeClr val="tx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[Section Title]</a:t>
            </a:r>
          </a:p>
        </p:txBody>
      </p:sp>
      <p:cxnSp>
        <p:nvCxnSpPr>
          <p:cNvPr id="13" name="Straight Connector 12">
            <a:extLst>
              <a:ext uri="{FF2B5EF4-FFF2-40B4-BE49-F238E27FC236}">
                <a16:creationId xmlns:a16="http://schemas.microsoft.com/office/drawing/2014/main" id="{4C8136C4-3C8C-014E-B68B-459F8B9221A3}"/>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16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s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3DEC458-5D80-4297-BD94-822086139C8E}"/>
              </a:ext>
            </a:extLst>
          </p:cNvPr>
          <p:cNvSpPr>
            <a:spLocks noGrp="1"/>
          </p:cNvSpPr>
          <p:nvPr>
            <p:ph idx="1"/>
          </p:nvPr>
        </p:nvSpPr>
        <p:spPr>
          <a:xfrm>
            <a:off x="3737811" y="2999873"/>
            <a:ext cx="4732422" cy="3177089"/>
          </a:xfrm>
          <a:prstGeom prst="rect">
            <a:avLst/>
          </a:prstGeom>
        </p:spPr>
        <p:txBody>
          <a:bodyPr vert="horz" lIns="91440" tIns="45720" rIns="91440" bIns="45720" rtlCol="0">
            <a:normAutofit/>
          </a:bodyPr>
          <a:lstStyle>
            <a:lvl1pPr marL="457200" indent="-457200">
              <a:spcBef>
                <a:spcPts val="0"/>
              </a:spcBef>
              <a:buClr>
                <a:schemeClr val="tx1"/>
              </a:buClr>
              <a:buFont typeface="+mj-lt"/>
              <a:buAutoNum type="arabicPeriod"/>
              <a:defRPr lang="en-US" dirty="0"/>
            </a:lvl1pPr>
            <a:lvl2pPr marL="822960" indent="-457200">
              <a:spcBef>
                <a:spcPts val="0"/>
              </a:spcBef>
              <a:buClr>
                <a:schemeClr val="tx1"/>
              </a:buClr>
              <a:buFont typeface="+mj-lt"/>
              <a:buAutoNum type="alphaUcPeriod"/>
              <a:defRPr lang="en-US" dirty="0"/>
            </a:lvl2pPr>
            <a:lvl3pPr marL="1188720" indent="-457200">
              <a:spcBef>
                <a:spcPts val="0"/>
              </a:spcBef>
              <a:buClr>
                <a:schemeClr val="tx1"/>
              </a:buClr>
              <a:buFont typeface="+mj-lt"/>
              <a:buAutoNum type="romanUcPeriod"/>
              <a:defRPr lang="en-US" dirty="0"/>
            </a:lvl3pPr>
            <a:lvl4pPr marL="1554480" indent="-457200">
              <a:spcBef>
                <a:spcPts val="0"/>
              </a:spcBef>
              <a:buClr>
                <a:schemeClr val="tx1"/>
              </a:buClr>
              <a:buFont typeface="+mj-lt"/>
              <a:buAutoNum type="romanUcPeriod"/>
              <a:defRPr lang="en-US" dirty="0"/>
            </a:lvl4pPr>
            <a:lvl5pPr marL="1920240" indent="-457200">
              <a:spcBef>
                <a:spcPts val="0"/>
              </a:spcBef>
              <a:buClr>
                <a:schemeClr val="tx1"/>
              </a:buClr>
              <a:buFont typeface="+mj-lt"/>
              <a:buAutoNum type="romanUcPeriod"/>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371984A-27C2-E147-BDA6-6742CBA5CE57}"/>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66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Break V2">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24431">
            <a:off x="-2964761" y="-2358190"/>
            <a:ext cx="9496926" cy="9496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13" name="Straight Connector 12">
            <a:extLst>
              <a:ext uri="{FF2B5EF4-FFF2-40B4-BE49-F238E27FC236}">
                <a16:creationId xmlns:a16="http://schemas.microsoft.com/office/drawing/2014/main" id="{6A767EEA-301D-4909-8ECE-79411707884F}"/>
              </a:ext>
            </a:extLst>
          </p:cNvPr>
          <p:cNvCxnSpPr>
            <a:cxnSpLocks/>
          </p:cNvCxnSpPr>
          <p:nvPr/>
        </p:nvCxnSpPr>
        <p:spPr>
          <a:xfrm>
            <a:off x="-898358" y="2100150"/>
            <a:ext cx="7603958"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1347537" y="609112"/>
            <a:ext cx="5358063" cy="1325563"/>
          </a:xfrm>
        </p:spPr>
        <p:txBody>
          <a:bodyPr anchor="b" anchorCtr="0">
            <a:noAutofit/>
          </a:bodyPr>
          <a:lstStyle>
            <a:lvl1pPr>
              <a:defRPr sz="7200" baseline="0">
                <a:solidFill>
                  <a:schemeClr val="tx1"/>
                </a:solidFill>
              </a:defRPr>
            </a:lvl1pPr>
          </a:lstStyle>
          <a:p>
            <a:r>
              <a:rPr lang="en-US"/>
              <a:t>[Insert Title]</a:t>
            </a:r>
            <a:endParaRPr lang="en-US" dirty="0"/>
          </a:p>
        </p:txBody>
      </p:sp>
      <p:sp>
        <p:nvSpPr>
          <p:cNvPr id="6" name="Rectangle 5">
            <a:extLst>
              <a:ext uri="{FF2B5EF4-FFF2-40B4-BE49-F238E27FC236}">
                <a16:creationId xmlns:a16="http://schemas.microsoft.com/office/drawing/2014/main" id="{6B57D92F-0564-874C-B5B4-E7474800CBA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3182C6EF-5E58-BE4E-9A9E-CD689378DE01}"/>
              </a:ext>
            </a:extLst>
          </p:cNvPr>
          <p:cNvSpPr/>
          <p:nvPr userDrawn="1"/>
        </p:nvSpPr>
        <p:spPr>
          <a:xfrm rot="2024431">
            <a:off x="-2964761" y="-2358190"/>
            <a:ext cx="9496926" cy="9496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8" name="Straight Connector 7">
            <a:extLst>
              <a:ext uri="{FF2B5EF4-FFF2-40B4-BE49-F238E27FC236}">
                <a16:creationId xmlns:a16="http://schemas.microsoft.com/office/drawing/2014/main" id="{E1453E70-BF90-E441-8440-D006A07047DD}"/>
              </a:ext>
            </a:extLst>
          </p:cNvPr>
          <p:cNvCxnSpPr>
            <a:cxnSpLocks/>
          </p:cNvCxnSpPr>
          <p:nvPr userDrawn="1"/>
        </p:nvCxnSpPr>
        <p:spPr>
          <a:xfrm>
            <a:off x="-898358" y="2100150"/>
            <a:ext cx="7603958"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47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p:nvSpPr>
        <p:spPr>
          <a:xfrm rot="956757">
            <a:off x="4521615" y="-2106432"/>
            <a:ext cx="9448800" cy="944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spTree>
    <p:extLst>
      <p:ext uri="{BB962C8B-B14F-4D97-AF65-F5344CB8AC3E}">
        <p14:creationId xmlns:p14="http://schemas.microsoft.com/office/powerpoint/2010/main" val="6336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9406D-4A7B-4C8D-B4BE-0114D65E44A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9E6A0F1-7B32-4BF4-A18F-F4CD6020E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C567DA-665A-471A-9D57-ED0B86B78564}"/>
              </a:ext>
            </a:extLst>
          </p:cNvPr>
          <p:cNvSpPr>
            <a:spLocks noGrp="1"/>
          </p:cNvSpPr>
          <p:nvPr>
            <p:ph type="sldNum" sz="quarter" idx="12"/>
          </p:nvPr>
        </p:nvSpPr>
        <p:spPr/>
        <p:txBody>
          <a:bodyPr/>
          <a:lstStyle/>
          <a:p>
            <a:fld id="{7705BDCA-5594-4972-87B5-AB3059BF9480}" type="slidenum">
              <a:rPr lang="en-US" smtClean="0"/>
              <a:t>‹#›</a:t>
            </a:fld>
            <a:endParaRPr lang="en-US"/>
          </a:p>
        </p:txBody>
      </p:sp>
    </p:spTree>
    <p:extLst>
      <p:ext uri="{BB962C8B-B14F-4D97-AF65-F5344CB8AC3E}">
        <p14:creationId xmlns:p14="http://schemas.microsoft.com/office/powerpoint/2010/main" val="1006605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AB2FF06-F7E0-7347-87DE-6FD26FBB895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CD87901-4765-3F4B-B9F7-3B579B6AAA47}"/>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846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Break - Cherry Re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p:nvSpPr>
        <p:spPr>
          <a:xfrm rot="956757">
            <a:off x="4541663" y="-2135007"/>
            <a:ext cx="9448800" cy="9448800"/>
          </a:xfrm>
          <a:prstGeom prst="roundRect">
            <a:avLst/>
          </a:prstGeom>
          <a:solidFill>
            <a:schemeClr val="accent5"/>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sp>
        <p:nvSpPr>
          <p:cNvPr id="7" name="Rectangle: Rounded Corners 5">
            <a:extLst>
              <a:ext uri="{FF2B5EF4-FFF2-40B4-BE49-F238E27FC236}">
                <a16:creationId xmlns:a16="http://schemas.microsoft.com/office/drawing/2014/main" id="{BE03C75C-8398-A647-B88E-E60E771E7269}"/>
              </a:ext>
            </a:extLst>
          </p:cNvPr>
          <p:cNvSpPr/>
          <p:nvPr userDrawn="1"/>
        </p:nvSpPr>
        <p:spPr>
          <a:xfrm rot="956757">
            <a:off x="4541663" y="-2135007"/>
            <a:ext cx="9448800" cy="9448800"/>
          </a:xfrm>
          <a:prstGeom prst="roundRect">
            <a:avLst/>
          </a:prstGeom>
          <a:solidFill>
            <a:schemeClr val="accent5"/>
          </a:soli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cxnSp>
        <p:nvCxnSpPr>
          <p:cNvPr id="9" name="Straight Connector 8">
            <a:extLst>
              <a:ext uri="{FF2B5EF4-FFF2-40B4-BE49-F238E27FC236}">
                <a16:creationId xmlns:a16="http://schemas.microsoft.com/office/drawing/2014/main" id="{AEE22986-AB5D-C74A-BC25-465378DCCEE3}"/>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3138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C85C66-AC34-4B42-A2A7-D2BF41C47FD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A1453C0-F919-B045-ABA2-6603F4F8E8CC}"/>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3403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Break - Aqua">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p:nvSpPr>
        <p:spPr>
          <a:xfrm rot="956757">
            <a:off x="4541663" y="-2135007"/>
            <a:ext cx="9448800" cy="9448800"/>
          </a:xfrm>
          <a:prstGeom prst="roundRect">
            <a:avLst/>
          </a:prstGeom>
          <a:solidFill>
            <a:schemeClr val="accent6"/>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sp>
        <p:nvSpPr>
          <p:cNvPr id="7" name="Rectangle: Rounded Corners 5">
            <a:extLst>
              <a:ext uri="{FF2B5EF4-FFF2-40B4-BE49-F238E27FC236}">
                <a16:creationId xmlns:a16="http://schemas.microsoft.com/office/drawing/2014/main" id="{E9F76FE8-6E26-7F45-8141-1994F27D18CC}"/>
              </a:ext>
            </a:extLst>
          </p:cNvPr>
          <p:cNvSpPr/>
          <p:nvPr userDrawn="1"/>
        </p:nvSpPr>
        <p:spPr>
          <a:xfrm rot="956757">
            <a:off x="4541663" y="-2135007"/>
            <a:ext cx="9448800" cy="9448800"/>
          </a:xfrm>
          <a:prstGeom prst="roundRect">
            <a:avLst/>
          </a:prstGeom>
          <a:solidFill>
            <a:schemeClr val="accent6"/>
          </a:soli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cxnSp>
        <p:nvCxnSpPr>
          <p:cNvPr id="9" name="Straight Connector 8">
            <a:extLst>
              <a:ext uri="{FF2B5EF4-FFF2-40B4-BE49-F238E27FC236}">
                <a16:creationId xmlns:a16="http://schemas.microsoft.com/office/drawing/2014/main" id="{AC6F17F7-DF26-0948-862B-9D3DF86B28C1}"/>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4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DF3B62F-273B-E44C-B3DD-2814CD95E88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C6C95523-0409-6E4C-8303-453161B4D629}"/>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053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Break - Purple">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p:nvSpPr>
        <p:spPr>
          <a:xfrm rot="956757">
            <a:off x="4541663" y="-2135007"/>
            <a:ext cx="9448800" cy="9448800"/>
          </a:xfrm>
          <a:prstGeom prst="roundRect">
            <a:avLst/>
          </a:prstGeom>
          <a:solidFill>
            <a:srgbClr val="6239B4"/>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sp>
        <p:nvSpPr>
          <p:cNvPr id="7" name="Rectangle: Rounded Corners 5">
            <a:extLst>
              <a:ext uri="{FF2B5EF4-FFF2-40B4-BE49-F238E27FC236}">
                <a16:creationId xmlns:a16="http://schemas.microsoft.com/office/drawing/2014/main" id="{8F033B80-659E-484C-9DE9-FB7BFD22530B}"/>
              </a:ext>
            </a:extLst>
          </p:cNvPr>
          <p:cNvSpPr/>
          <p:nvPr userDrawn="1"/>
        </p:nvSpPr>
        <p:spPr>
          <a:xfrm rot="956757">
            <a:off x="4541663" y="-2135007"/>
            <a:ext cx="9448800" cy="9448800"/>
          </a:xfrm>
          <a:prstGeom prst="roundRect">
            <a:avLst/>
          </a:prstGeom>
          <a:solidFill>
            <a:srgbClr val="6239B4"/>
          </a:soli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cxnSp>
        <p:nvCxnSpPr>
          <p:cNvPr id="9" name="Straight Connector 8">
            <a:extLst>
              <a:ext uri="{FF2B5EF4-FFF2-40B4-BE49-F238E27FC236}">
                <a16:creationId xmlns:a16="http://schemas.microsoft.com/office/drawing/2014/main" id="{3D948505-5A9D-3D48-9802-05027C1756FA}"/>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64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p:nvSpPr>
        <p:spPr>
          <a:xfrm>
            <a:off x="0" y="0"/>
            <a:ext cx="12192000" cy="6858000"/>
          </a:xfrm>
          <a:prstGeom prst="rect">
            <a:avLst/>
          </a:prstGeom>
          <a:solidFill>
            <a:srgbClr val="623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C6C2297-310C-A643-A524-5D91E9396472}"/>
              </a:ext>
            </a:extLst>
          </p:cNvPr>
          <p:cNvSpPr/>
          <p:nvPr userDrawn="1"/>
        </p:nvSpPr>
        <p:spPr>
          <a:xfrm>
            <a:off x="0" y="0"/>
            <a:ext cx="12192000" cy="6858000"/>
          </a:xfrm>
          <a:prstGeom prst="rect">
            <a:avLst/>
          </a:prstGeom>
          <a:solidFill>
            <a:srgbClr val="623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F1B0674-1C89-1C4E-9367-85E977FBA344}"/>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195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reakout 1">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789828-D38F-45A8-9D14-6F25D3927D92}"/>
              </a:ext>
            </a:extLst>
          </p:cNvPr>
          <p:cNvSpPr/>
          <p:nvPr/>
        </p:nvSpPr>
        <p:spPr>
          <a:xfrm rot="20041295">
            <a:off x="-3797300" y="-1181100"/>
            <a:ext cx="9448800" cy="944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8054605" y="305649"/>
            <a:ext cx="3778989" cy="3778989"/>
          </a:xfrm>
        </p:spPr>
        <p:txBody>
          <a:bodyPr>
            <a:normAutofit/>
          </a:bodyPr>
          <a:lstStyle>
            <a:lvl1pPr marL="0" indent="0">
              <a:buNone/>
              <a:defRPr sz="1400">
                <a:solidFill>
                  <a:schemeClr val="tx2"/>
                </a:solidFill>
              </a:defRPr>
            </a:lvl1pPr>
          </a:lstStyle>
          <a:p>
            <a:r>
              <a:rPr lang="en-US" dirty="0"/>
              <a:t>[Icon Placeholder]</a:t>
            </a:r>
          </a:p>
        </p:txBody>
      </p:sp>
      <p:sp>
        <p:nvSpPr>
          <p:cNvPr id="11" name="Title 1">
            <a:extLst>
              <a:ext uri="{FF2B5EF4-FFF2-40B4-BE49-F238E27FC236}">
                <a16:creationId xmlns:a16="http://schemas.microsoft.com/office/drawing/2014/main" id="{AC8BEBB0-3E6F-48CF-A3CA-EE44C6CB9D55}"/>
              </a:ext>
            </a:extLst>
          </p:cNvPr>
          <p:cNvSpPr txBox="1">
            <a:spLocks/>
          </p:cNvSpPr>
          <p:nvPr/>
        </p:nvSpPr>
        <p:spPr>
          <a:xfrm>
            <a:off x="6731000" y="4205863"/>
            <a:ext cx="32131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b="1" spc="-200" baseline="0" dirty="0">
                <a:solidFill>
                  <a:schemeClr val="tx1"/>
                </a:solidFill>
              </a:rPr>
              <a:t>out</a:t>
            </a:r>
          </a:p>
        </p:txBody>
      </p:sp>
      <p:cxnSp>
        <p:nvCxnSpPr>
          <p:cNvPr id="8" name="Straight Connector 7">
            <a:extLst>
              <a:ext uri="{FF2B5EF4-FFF2-40B4-BE49-F238E27FC236}">
                <a16:creationId xmlns:a16="http://schemas.microsoft.com/office/drawing/2014/main" id="{00B89E22-610E-4B02-9F73-96AF944634A2}"/>
              </a:ext>
            </a:extLst>
          </p:cNvPr>
          <p:cNvCxnSpPr/>
          <p:nvPr/>
        </p:nvCxnSpPr>
        <p:spPr>
          <a:xfrm>
            <a:off x="6883400" y="5410200"/>
            <a:ext cx="5308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ABA6F14-9A64-4D60-8217-24F5F1B7B89B}"/>
              </a:ext>
            </a:extLst>
          </p:cNvPr>
          <p:cNvSpPr txBox="1">
            <a:spLocks/>
          </p:cNvSpPr>
          <p:nvPr/>
        </p:nvSpPr>
        <p:spPr>
          <a:xfrm>
            <a:off x="3543300" y="4205863"/>
            <a:ext cx="32131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b="1" spc="-200" baseline="0" dirty="0">
                <a:solidFill>
                  <a:schemeClr val="bg1"/>
                </a:solidFill>
              </a:rPr>
              <a:t>Break</a:t>
            </a:r>
          </a:p>
        </p:txBody>
      </p:sp>
      <p:sp>
        <p:nvSpPr>
          <p:cNvPr id="7" name="Rectangle: Rounded Corners 1">
            <a:extLst>
              <a:ext uri="{FF2B5EF4-FFF2-40B4-BE49-F238E27FC236}">
                <a16:creationId xmlns:a16="http://schemas.microsoft.com/office/drawing/2014/main" id="{2EC08F14-25A9-DA41-BD2E-4E6E625653AB}"/>
              </a:ext>
            </a:extLst>
          </p:cNvPr>
          <p:cNvSpPr/>
          <p:nvPr userDrawn="1"/>
        </p:nvSpPr>
        <p:spPr>
          <a:xfrm rot="20041295">
            <a:off x="-3797300" y="-1181100"/>
            <a:ext cx="9448800" cy="944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069250A-CA0D-4246-9D98-F662220FAF0F}"/>
              </a:ext>
            </a:extLst>
          </p:cNvPr>
          <p:cNvSpPr txBox="1">
            <a:spLocks/>
          </p:cNvSpPr>
          <p:nvPr userDrawn="1"/>
        </p:nvSpPr>
        <p:spPr>
          <a:xfrm>
            <a:off x="6731000" y="4205863"/>
            <a:ext cx="32131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b="1" spc="-200" baseline="0" dirty="0">
                <a:solidFill>
                  <a:schemeClr val="tx1"/>
                </a:solidFill>
              </a:rPr>
              <a:t>out</a:t>
            </a:r>
          </a:p>
        </p:txBody>
      </p:sp>
      <p:cxnSp>
        <p:nvCxnSpPr>
          <p:cNvPr id="10" name="Straight Connector 9">
            <a:extLst>
              <a:ext uri="{FF2B5EF4-FFF2-40B4-BE49-F238E27FC236}">
                <a16:creationId xmlns:a16="http://schemas.microsoft.com/office/drawing/2014/main" id="{C0F18762-D7CA-FB46-AC9C-EF1752790848}"/>
              </a:ext>
            </a:extLst>
          </p:cNvPr>
          <p:cNvCxnSpPr/>
          <p:nvPr userDrawn="1"/>
        </p:nvCxnSpPr>
        <p:spPr>
          <a:xfrm>
            <a:off x="6883400" y="5410200"/>
            <a:ext cx="5308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513D52D-8F8D-3249-90E0-FBB7246A453D}"/>
              </a:ext>
            </a:extLst>
          </p:cNvPr>
          <p:cNvSpPr txBox="1">
            <a:spLocks/>
          </p:cNvSpPr>
          <p:nvPr userDrawn="1"/>
        </p:nvSpPr>
        <p:spPr>
          <a:xfrm>
            <a:off x="3543300" y="4205863"/>
            <a:ext cx="32131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b="1" spc="-200" baseline="0" dirty="0">
                <a:solidFill>
                  <a:schemeClr val="bg1"/>
                </a:solidFill>
              </a:rPr>
              <a:t>Break</a:t>
            </a:r>
          </a:p>
        </p:txBody>
      </p:sp>
    </p:spTree>
    <p:extLst>
      <p:ext uri="{BB962C8B-B14F-4D97-AF65-F5344CB8AC3E}">
        <p14:creationId xmlns:p14="http://schemas.microsoft.com/office/powerpoint/2010/main" val="33788464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reakout 2">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789828-D38F-45A8-9D14-6F25D3927D92}"/>
              </a:ext>
            </a:extLst>
          </p:cNvPr>
          <p:cNvSpPr/>
          <p:nvPr/>
        </p:nvSpPr>
        <p:spPr>
          <a:xfrm rot="20149834">
            <a:off x="-14179718" y="-13158694"/>
            <a:ext cx="19863846" cy="19863846"/>
          </a:xfrm>
          <a:prstGeom prst="roundRect">
            <a:avLst>
              <a:gd name="adj" fmla="val 104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C8BEBB0-3E6F-48CF-A3CA-EE44C6CB9D55}"/>
              </a:ext>
            </a:extLst>
          </p:cNvPr>
          <p:cNvSpPr txBox="1">
            <a:spLocks/>
          </p:cNvSpPr>
          <p:nvPr/>
        </p:nvSpPr>
        <p:spPr>
          <a:xfrm>
            <a:off x="8107612" y="870492"/>
            <a:ext cx="3860774" cy="232291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sz="16000" b="1" spc="-400" baseline="0" dirty="0">
                <a:solidFill>
                  <a:schemeClr val="tx1"/>
                </a:solidFill>
                <a:latin typeface="+mn-lt"/>
              </a:rPr>
              <a:t>out</a:t>
            </a:r>
          </a:p>
        </p:txBody>
      </p:sp>
      <p:cxnSp>
        <p:nvCxnSpPr>
          <p:cNvPr id="8" name="Straight Connector 7">
            <a:extLst>
              <a:ext uri="{FF2B5EF4-FFF2-40B4-BE49-F238E27FC236}">
                <a16:creationId xmlns:a16="http://schemas.microsoft.com/office/drawing/2014/main" id="{00B89E22-610E-4B02-9F73-96AF944634A2}"/>
              </a:ext>
            </a:extLst>
          </p:cNvPr>
          <p:cNvCxnSpPr>
            <a:cxnSpLocks/>
          </p:cNvCxnSpPr>
          <p:nvPr/>
        </p:nvCxnSpPr>
        <p:spPr>
          <a:xfrm>
            <a:off x="7410450" y="4758611"/>
            <a:ext cx="478155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ABA6F14-9A64-4D60-8217-24F5F1B7B89B}"/>
              </a:ext>
            </a:extLst>
          </p:cNvPr>
          <p:cNvSpPr txBox="1">
            <a:spLocks/>
          </p:cNvSpPr>
          <p:nvPr/>
        </p:nvSpPr>
        <p:spPr>
          <a:xfrm>
            <a:off x="1689573" y="589910"/>
            <a:ext cx="6565900" cy="26035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sz="16000" b="1" spc="-400" baseline="0" dirty="0">
                <a:solidFill>
                  <a:schemeClr val="bg1"/>
                </a:solidFill>
                <a:latin typeface="+mn-lt"/>
              </a:rPr>
              <a:t>Break</a:t>
            </a:r>
          </a:p>
        </p:txBody>
      </p:sp>
      <p:sp>
        <p:nvSpPr>
          <p:cNvPr id="7" name="Title 1">
            <a:extLst>
              <a:ext uri="{FF2B5EF4-FFF2-40B4-BE49-F238E27FC236}">
                <a16:creationId xmlns:a16="http://schemas.microsoft.com/office/drawing/2014/main" id="{74746ABE-86D7-4258-9CA4-4123D14147F2}"/>
              </a:ext>
            </a:extLst>
          </p:cNvPr>
          <p:cNvSpPr>
            <a:spLocks noGrp="1"/>
          </p:cNvSpPr>
          <p:nvPr>
            <p:ph type="title" hasCustomPrompt="1"/>
          </p:nvPr>
        </p:nvSpPr>
        <p:spPr>
          <a:xfrm>
            <a:off x="7410450" y="3336796"/>
            <a:ext cx="4102100" cy="1325563"/>
          </a:xfrm>
        </p:spPr>
        <p:txBody>
          <a:bodyPr anchor="b" anchorCtr="0">
            <a:normAutofit/>
          </a:bodyPr>
          <a:lstStyle>
            <a:lvl1pPr>
              <a:defRPr sz="3000" b="0" spc="-100" baseline="0">
                <a:solidFill>
                  <a:schemeClr val="tx2"/>
                </a:solidFill>
                <a:latin typeface="+mj-lt"/>
                <a:ea typeface="Roboto slab light" pitchFamily="2" charset="0"/>
              </a:defRPr>
            </a:lvl1pPr>
          </a:lstStyle>
          <a:p>
            <a:r>
              <a:rPr lang="en-US"/>
              <a:t>[Click </a:t>
            </a:r>
            <a:r>
              <a:rPr lang="en-US" dirty="0"/>
              <a:t>to </a:t>
            </a:r>
            <a:r>
              <a:rPr lang="en-US"/>
              <a:t>edit title]</a:t>
            </a:r>
            <a:endParaRPr lang="en-US" dirty="0"/>
          </a:p>
        </p:txBody>
      </p:sp>
      <p:sp>
        <p:nvSpPr>
          <p:cNvPr id="9" name="Content Placeholder 2">
            <a:extLst>
              <a:ext uri="{FF2B5EF4-FFF2-40B4-BE49-F238E27FC236}">
                <a16:creationId xmlns:a16="http://schemas.microsoft.com/office/drawing/2014/main" id="{514FDFDF-07C4-47C9-B9D5-403DCA0A60D7}"/>
              </a:ext>
            </a:extLst>
          </p:cNvPr>
          <p:cNvSpPr>
            <a:spLocks noGrp="1"/>
          </p:cNvSpPr>
          <p:nvPr>
            <p:ph idx="1"/>
          </p:nvPr>
        </p:nvSpPr>
        <p:spPr>
          <a:xfrm>
            <a:off x="7410450" y="5042648"/>
            <a:ext cx="4102100" cy="1406278"/>
          </a:xfrm>
        </p:spPr>
        <p:txBody>
          <a:bodyPr>
            <a:normAutofit/>
          </a:bodyPr>
          <a:lstStyle>
            <a:lvl1pPr marL="0" indent="0">
              <a:buNone/>
              <a:defRPr sz="1800"/>
            </a:lvl1pPr>
            <a:lvl2pPr marL="365760" indent="0">
              <a:buNone/>
              <a:defRPr sz="1800"/>
            </a:lvl2pPr>
            <a:lvl3pPr marL="731520" indent="0">
              <a:buNone/>
              <a:defRPr sz="1800"/>
            </a:lvl3pPr>
            <a:lvl4pPr marL="1097280" indent="0">
              <a:buNone/>
              <a:defRPr sz="1800"/>
            </a:lvl4pPr>
            <a:lvl5pPr marL="1463040" indent="0">
              <a:buNone/>
              <a:defRPr sz="1800"/>
            </a:lvl5pPr>
          </a:lstStyle>
          <a:p>
            <a:pPr lvl="0"/>
            <a:r>
              <a:rPr lang="en-US"/>
              <a:t>Edit Master text styles</a:t>
            </a:r>
          </a:p>
        </p:txBody>
      </p:sp>
      <p:sp>
        <p:nvSpPr>
          <p:cNvPr id="10" name="Rectangle: Rounded Corners 1">
            <a:extLst>
              <a:ext uri="{FF2B5EF4-FFF2-40B4-BE49-F238E27FC236}">
                <a16:creationId xmlns:a16="http://schemas.microsoft.com/office/drawing/2014/main" id="{AA239C8E-C435-2046-991E-1FD874F88B27}"/>
              </a:ext>
            </a:extLst>
          </p:cNvPr>
          <p:cNvSpPr/>
          <p:nvPr userDrawn="1"/>
        </p:nvSpPr>
        <p:spPr>
          <a:xfrm rot="20149834">
            <a:off x="-14179718" y="-13158694"/>
            <a:ext cx="19863846" cy="19863846"/>
          </a:xfrm>
          <a:prstGeom prst="roundRect">
            <a:avLst>
              <a:gd name="adj" fmla="val 104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DDCE796-8E7D-2A4B-B5B2-7997B0B7FD86}"/>
              </a:ext>
            </a:extLst>
          </p:cNvPr>
          <p:cNvSpPr txBox="1">
            <a:spLocks/>
          </p:cNvSpPr>
          <p:nvPr userDrawn="1"/>
        </p:nvSpPr>
        <p:spPr>
          <a:xfrm>
            <a:off x="8107612" y="870492"/>
            <a:ext cx="3860774" cy="232291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sz="16000" b="1" spc="-400" baseline="0" dirty="0">
                <a:solidFill>
                  <a:schemeClr val="tx1"/>
                </a:solidFill>
                <a:latin typeface="+mn-lt"/>
              </a:rPr>
              <a:t>out</a:t>
            </a:r>
          </a:p>
        </p:txBody>
      </p:sp>
      <p:cxnSp>
        <p:nvCxnSpPr>
          <p:cNvPr id="14" name="Straight Connector 13">
            <a:extLst>
              <a:ext uri="{FF2B5EF4-FFF2-40B4-BE49-F238E27FC236}">
                <a16:creationId xmlns:a16="http://schemas.microsoft.com/office/drawing/2014/main" id="{D2FB208D-6E30-6A47-9A6C-13BE44C61FEF}"/>
              </a:ext>
            </a:extLst>
          </p:cNvPr>
          <p:cNvCxnSpPr>
            <a:cxnSpLocks/>
          </p:cNvCxnSpPr>
          <p:nvPr userDrawn="1"/>
        </p:nvCxnSpPr>
        <p:spPr>
          <a:xfrm>
            <a:off x="7410450" y="4758611"/>
            <a:ext cx="478155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3F6D40D-CC9D-A047-BDF2-6B4D3B30D8B2}"/>
              </a:ext>
            </a:extLst>
          </p:cNvPr>
          <p:cNvSpPr txBox="1">
            <a:spLocks/>
          </p:cNvSpPr>
          <p:nvPr userDrawn="1"/>
        </p:nvSpPr>
        <p:spPr>
          <a:xfrm>
            <a:off x="1689573" y="589910"/>
            <a:ext cx="6565900" cy="26035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8000" kern="1200">
                <a:solidFill>
                  <a:schemeClr val="bg1"/>
                </a:solidFill>
                <a:latin typeface="+mj-lt"/>
                <a:ea typeface="+mj-ea"/>
                <a:cs typeface="+mj-cs"/>
              </a:defRPr>
            </a:lvl1pPr>
          </a:lstStyle>
          <a:p>
            <a:r>
              <a:rPr lang="en-US" sz="16000" b="1" spc="-400" baseline="0" dirty="0">
                <a:solidFill>
                  <a:schemeClr val="bg1"/>
                </a:solidFill>
                <a:latin typeface="+mn-lt"/>
              </a:rPr>
              <a:t>Break</a:t>
            </a:r>
          </a:p>
        </p:txBody>
      </p:sp>
    </p:spTree>
    <p:extLst>
      <p:ext uri="{BB962C8B-B14F-4D97-AF65-F5344CB8AC3E}">
        <p14:creationId xmlns:p14="http://schemas.microsoft.com/office/powerpoint/2010/main" val="13841807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dirty="0"/>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dirty="0"/>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dirty="0"/>
              <a:t>[Icon Placeholder]</a:t>
            </a:r>
          </a:p>
        </p:txBody>
      </p:sp>
      <p:sp>
        <p:nvSpPr>
          <p:cNvPr id="7" name="Rectangle 6">
            <a:extLst>
              <a:ext uri="{FF2B5EF4-FFF2-40B4-BE49-F238E27FC236}">
                <a16:creationId xmlns:a16="http://schemas.microsoft.com/office/drawing/2014/main" id="{E9A83C4D-DA13-DE43-9D70-1A6A26302139}"/>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927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70.xml"/><Relationship Id="rId117" Type="http://schemas.openxmlformats.org/officeDocument/2006/relationships/slideLayout" Target="../slideLayouts/slideLayout161.xml"/><Relationship Id="rId21" Type="http://schemas.openxmlformats.org/officeDocument/2006/relationships/slideLayout" Target="../slideLayouts/slideLayout65.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63" Type="http://schemas.openxmlformats.org/officeDocument/2006/relationships/slideLayout" Target="../slideLayouts/slideLayout107.xml"/><Relationship Id="rId68" Type="http://schemas.openxmlformats.org/officeDocument/2006/relationships/slideLayout" Target="../slideLayouts/slideLayout112.xml"/><Relationship Id="rId84" Type="http://schemas.openxmlformats.org/officeDocument/2006/relationships/slideLayout" Target="../slideLayouts/slideLayout128.xml"/><Relationship Id="rId89" Type="http://schemas.openxmlformats.org/officeDocument/2006/relationships/slideLayout" Target="../slideLayouts/slideLayout133.xml"/><Relationship Id="rId112" Type="http://schemas.openxmlformats.org/officeDocument/2006/relationships/slideLayout" Target="../slideLayouts/slideLayout156.xml"/><Relationship Id="rId133" Type="http://schemas.openxmlformats.org/officeDocument/2006/relationships/slideLayout" Target="../slideLayouts/slideLayout177.xml"/><Relationship Id="rId16" Type="http://schemas.openxmlformats.org/officeDocument/2006/relationships/slideLayout" Target="../slideLayouts/slideLayout60.xml"/><Relationship Id="rId107" Type="http://schemas.openxmlformats.org/officeDocument/2006/relationships/slideLayout" Target="../slideLayouts/slideLayout151.xml"/><Relationship Id="rId11" Type="http://schemas.openxmlformats.org/officeDocument/2006/relationships/slideLayout" Target="../slideLayouts/slideLayout55.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53" Type="http://schemas.openxmlformats.org/officeDocument/2006/relationships/slideLayout" Target="../slideLayouts/slideLayout97.xml"/><Relationship Id="rId58" Type="http://schemas.openxmlformats.org/officeDocument/2006/relationships/slideLayout" Target="../slideLayouts/slideLayout102.xml"/><Relationship Id="rId74" Type="http://schemas.openxmlformats.org/officeDocument/2006/relationships/slideLayout" Target="../slideLayouts/slideLayout118.xml"/><Relationship Id="rId79" Type="http://schemas.openxmlformats.org/officeDocument/2006/relationships/slideLayout" Target="../slideLayouts/slideLayout123.xml"/><Relationship Id="rId102" Type="http://schemas.openxmlformats.org/officeDocument/2006/relationships/slideLayout" Target="../slideLayouts/slideLayout146.xml"/><Relationship Id="rId123" Type="http://schemas.openxmlformats.org/officeDocument/2006/relationships/slideLayout" Target="../slideLayouts/slideLayout167.xml"/><Relationship Id="rId128" Type="http://schemas.openxmlformats.org/officeDocument/2006/relationships/slideLayout" Target="../slideLayouts/slideLayout172.xml"/><Relationship Id="rId5" Type="http://schemas.openxmlformats.org/officeDocument/2006/relationships/slideLayout" Target="../slideLayouts/slideLayout49.xml"/><Relationship Id="rId90" Type="http://schemas.openxmlformats.org/officeDocument/2006/relationships/slideLayout" Target="../slideLayouts/slideLayout134.xml"/><Relationship Id="rId95" Type="http://schemas.openxmlformats.org/officeDocument/2006/relationships/slideLayout" Target="../slideLayouts/slideLayout139.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56" Type="http://schemas.openxmlformats.org/officeDocument/2006/relationships/slideLayout" Target="../slideLayouts/slideLayout100.xml"/><Relationship Id="rId64" Type="http://schemas.openxmlformats.org/officeDocument/2006/relationships/slideLayout" Target="../slideLayouts/slideLayout108.xml"/><Relationship Id="rId69" Type="http://schemas.openxmlformats.org/officeDocument/2006/relationships/slideLayout" Target="../slideLayouts/slideLayout113.xml"/><Relationship Id="rId77" Type="http://schemas.openxmlformats.org/officeDocument/2006/relationships/slideLayout" Target="../slideLayouts/slideLayout121.xml"/><Relationship Id="rId100" Type="http://schemas.openxmlformats.org/officeDocument/2006/relationships/slideLayout" Target="../slideLayouts/slideLayout144.xml"/><Relationship Id="rId105" Type="http://schemas.openxmlformats.org/officeDocument/2006/relationships/slideLayout" Target="../slideLayouts/slideLayout149.xml"/><Relationship Id="rId113" Type="http://schemas.openxmlformats.org/officeDocument/2006/relationships/slideLayout" Target="../slideLayouts/slideLayout157.xml"/><Relationship Id="rId118" Type="http://schemas.openxmlformats.org/officeDocument/2006/relationships/slideLayout" Target="../slideLayouts/slideLayout162.xml"/><Relationship Id="rId126" Type="http://schemas.openxmlformats.org/officeDocument/2006/relationships/slideLayout" Target="../slideLayouts/slideLayout170.xml"/><Relationship Id="rId134" Type="http://schemas.openxmlformats.org/officeDocument/2006/relationships/theme" Target="../theme/theme5.xml"/><Relationship Id="rId8" Type="http://schemas.openxmlformats.org/officeDocument/2006/relationships/slideLayout" Target="../slideLayouts/slideLayout52.xml"/><Relationship Id="rId51" Type="http://schemas.openxmlformats.org/officeDocument/2006/relationships/slideLayout" Target="../slideLayouts/slideLayout95.xml"/><Relationship Id="rId72" Type="http://schemas.openxmlformats.org/officeDocument/2006/relationships/slideLayout" Target="../slideLayouts/slideLayout116.xml"/><Relationship Id="rId80" Type="http://schemas.openxmlformats.org/officeDocument/2006/relationships/slideLayout" Target="../slideLayouts/slideLayout124.xml"/><Relationship Id="rId85" Type="http://schemas.openxmlformats.org/officeDocument/2006/relationships/slideLayout" Target="../slideLayouts/slideLayout129.xml"/><Relationship Id="rId93" Type="http://schemas.openxmlformats.org/officeDocument/2006/relationships/slideLayout" Target="../slideLayouts/slideLayout137.xml"/><Relationship Id="rId98" Type="http://schemas.openxmlformats.org/officeDocument/2006/relationships/slideLayout" Target="../slideLayouts/slideLayout142.xml"/><Relationship Id="rId121" Type="http://schemas.openxmlformats.org/officeDocument/2006/relationships/slideLayout" Target="../slideLayouts/slideLayout165.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59" Type="http://schemas.openxmlformats.org/officeDocument/2006/relationships/slideLayout" Target="../slideLayouts/slideLayout103.xml"/><Relationship Id="rId67" Type="http://schemas.openxmlformats.org/officeDocument/2006/relationships/slideLayout" Target="../slideLayouts/slideLayout111.xml"/><Relationship Id="rId103" Type="http://schemas.openxmlformats.org/officeDocument/2006/relationships/slideLayout" Target="../slideLayouts/slideLayout147.xml"/><Relationship Id="rId108" Type="http://schemas.openxmlformats.org/officeDocument/2006/relationships/slideLayout" Target="../slideLayouts/slideLayout152.xml"/><Relationship Id="rId116" Type="http://schemas.openxmlformats.org/officeDocument/2006/relationships/slideLayout" Target="../slideLayouts/slideLayout160.xml"/><Relationship Id="rId124" Type="http://schemas.openxmlformats.org/officeDocument/2006/relationships/slideLayout" Target="../slideLayouts/slideLayout168.xml"/><Relationship Id="rId129" Type="http://schemas.openxmlformats.org/officeDocument/2006/relationships/slideLayout" Target="../slideLayouts/slideLayout173.xml"/><Relationship Id="rId20" Type="http://schemas.openxmlformats.org/officeDocument/2006/relationships/slideLayout" Target="../slideLayouts/slideLayout64.xml"/><Relationship Id="rId41" Type="http://schemas.openxmlformats.org/officeDocument/2006/relationships/slideLayout" Target="../slideLayouts/slideLayout85.xml"/><Relationship Id="rId54" Type="http://schemas.openxmlformats.org/officeDocument/2006/relationships/slideLayout" Target="../slideLayouts/slideLayout98.xml"/><Relationship Id="rId62" Type="http://schemas.openxmlformats.org/officeDocument/2006/relationships/slideLayout" Target="../slideLayouts/slideLayout106.xml"/><Relationship Id="rId70" Type="http://schemas.openxmlformats.org/officeDocument/2006/relationships/slideLayout" Target="../slideLayouts/slideLayout114.xml"/><Relationship Id="rId75" Type="http://schemas.openxmlformats.org/officeDocument/2006/relationships/slideLayout" Target="../slideLayouts/slideLayout119.xml"/><Relationship Id="rId83" Type="http://schemas.openxmlformats.org/officeDocument/2006/relationships/slideLayout" Target="../slideLayouts/slideLayout127.xml"/><Relationship Id="rId88" Type="http://schemas.openxmlformats.org/officeDocument/2006/relationships/slideLayout" Target="../slideLayouts/slideLayout132.xml"/><Relationship Id="rId91" Type="http://schemas.openxmlformats.org/officeDocument/2006/relationships/slideLayout" Target="../slideLayouts/slideLayout135.xml"/><Relationship Id="rId96" Type="http://schemas.openxmlformats.org/officeDocument/2006/relationships/slideLayout" Target="../slideLayouts/slideLayout140.xml"/><Relationship Id="rId111" Type="http://schemas.openxmlformats.org/officeDocument/2006/relationships/slideLayout" Target="../slideLayouts/slideLayout155.xml"/><Relationship Id="rId132" Type="http://schemas.openxmlformats.org/officeDocument/2006/relationships/slideLayout" Target="../slideLayouts/slideLayout17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57" Type="http://schemas.openxmlformats.org/officeDocument/2006/relationships/slideLayout" Target="../slideLayouts/slideLayout101.xml"/><Relationship Id="rId106" Type="http://schemas.openxmlformats.org/officeDocument/2006/relationships/slideLayout" Target="../slideLayouts/slideLayout150.xml"/><Relationship Id="rId114" Type="http://schemas.openxmlformats.org/officeDocument/2006/relationships/slideLayout" Target="../slideLayouts/slideLayout158.xml"/><Relationship Id="rId119" Type="http://schemas.openxmlformats.org/officeDocument/2006/relationships/slideLayout" Target="../slideLayouts/slideLayout163.xml"/><Relationship Id="rId127" Type="http://schemas.openxmlformats.org/officeDocument/2006/relationships/slideLayout" Target="../slideLayouts/slideLayout171.xml"/><Relationship Id="rId10" Type="http://schemas.openxmlformats.org/officeDocument/2006/relationships/slideLayout" Target="../slideLayouts/slideLayout54.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60" Type="http://schemas.openxmlformats.org/officeDocument/2006/relationships/slideLayout" Target="../slideLayouts/slideLayout104.xml"/><Relationship Id="rId65" Type="http://schemas.openxmlformats.org/officeDocument/2006/relationships/slideLayout" Target="../slideLayouts/slideLayout109.xml"/><Relationship Id="rId73" Type="http://schemas.openxmlformats.org/officeDocument/2006/relationships/slideLayout" Target="../slideLayouts/slideLayout117.xml"/><Relationship Id="rId78" Type="http://schemas.openxmlformats.org/officeDocument/2006/relationships/slideLayout" Target="../slideLayouts/slideLayout122.xml"/><Relationship Id="rId81" Type="http://schemas.openxmlformats.org/officeDocument/2006/relationships/slideLayout" Target="../slideLayouts/slideLayout125.xml"/><Relationship Id="rId86" Type="http://schemas.openxmlformats.org/officeDocument/2006/relationships/slideLayout" Target="../slideLayouts/slideLayout130.xml"/><Relationship Id="rId94" Type="http://schemas.openxmlformats.org/officeDocument/2006/relationships/slideLayout" Target="../slideLayouts/slideLayout138.xml"/><Relationship Id="rId99" Type="http://schemas.openxmlformats.org/officeDocument/2006/relationships/slideLayout" Target="../slideLayouts/slideLayout143.xml"/><Relationship Id="rId101" Type="http://schemas.openxmlformats.org/officeDocument/2006/relationships/slideLayout" Target="../slideLayouts/slideLayout145.xml"/><Relationship Id="rId122" Type="http://schemas.openxmlformats.org/officeDocument/2006/relationships/slideLayout" Target="../slideLayouts/slideLayout166.xml"/><Relationship Id="rId130" Type="http://schemas.openxmlformats.org/officeDocument/2006/relationships/slideLayout" Target="../slideLayouts/slideLayout17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9" Type="http://schemas.openxmlformats.org/officeDocument/2006/relationships/slideLayout" Target="../slideLayouts/slideLayout83.xml"/><Relationship Id="rId109" Type="http://schemas.openxmlformats.org/officeDocument/2006/relationships/slideLayout" Target="../slideLayouts/slideLayout153.xml"/><Relationship Id="rId34" Type="http://schemas.openxmlformats.org/officeDocument/2006/relationships/slideLayout" Target="../slideLayouts/slideLayout78.xml"/><Relationship Id="rId50" Type="http://schemas.openxmlformats.org/officeDocument/2006/relationships/slideLayout" Target="../slideLayouts/slideLayout94.xml"/><Relationship Id="rId55" Type="http://schemas.openxmlformats.org/officeDocument/2006/relationships/slideLayout" Target="../slideLayouts/slideLayout99.xml"/><Relationship Id="rId76" Type="http://schemas.openxmlformats.org/officeDocument/2006/relationships/slideLayout" Target="../slideLayouts/slideLayout120.xml"/><Relationship Id="rId97" Type="http://schemas.openxmlformats.org/officeDocument/2006/relationships/slideLayout" Target="../slideLayouts/slideLayout141.xml"/><Relationship Id="rId104" Type="http://schemas.openxmlformats.org/officeDocument/2006/relationships/slideLayout" Target="../slideLayouts/slideLayout148.xml"/><Relationship Id="rId120" Type="http://schemas.openxmlformats.org/officeDocument/2006/relationships/slideLayout" Target="../slideLayouts/slideLayout164.xml"/><Relationship Id="rId125" Type="http://schemas.openxmlformats.org/officeDocument/2006/relationships/slideLayout" Target="../slideLayouts/slideLayout169.xml"/><Relationship Id="rId7" Type="http://schemas.openxmlformats.org/officeDocument/2006/relationships/slideLayout" Target="../slideLayouts/slideLayout51.xml"/><Relationship Id="rId71" Type="http://schemas.openxmlformats.org/officeDocument/2006/relationships/slideLayout" Target="../slideLayouts/slideLayout115.xml"/><Relationship Id="rId92" Type="http://schemas.openxmlformats.org/officeDocument/2006/relationships/slideLayout" Target="../slideLayouts/slideLayout136.xml"/><Relationship Id="rId2" Type="http://schemas.openxmlformats.org/officeDocument/2006/relationships/slideLayout" Target="../slideLayouts/slideLayout46.xml"/><Relationship Id="rId29" Type="http://schemas.openxmlformats.org/officeDocument/2006/relationships/slideLayout" Target="../slideLayouts/slideLayout73.xml"/><Relationship Id="rId24" Type="http://schemas.openxmlformats.org/officeDocument/2006/relationships/slideLayout" Target="../slideLayouts/slideLayout68.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66" Type="http://schemas.openxmlformats.org/officeDocument/2006/relationships/slideLayout" Target="../slideLayouts/slideLayout110.xml"/><Relationship Id="rId87" Type="http://schemas.openxmlformats.org/officeDocument/2006/relationships/slideLayout" Target="../slideLayouts/slideLayout131.xml"/><Relationship Id="rId110" Type="http://schemas.openxmlformats.org/officeDocument/2006/relationships/slideLayout" Target="../slideLayouts/slideLayout154.xml"/><Relationship Id="rId115" Type="http://schemas.openxmlformats.org/officeDocument/2006/relationships/slideLayout" Target="../slideLayouts/slideLayout159.xml"/><Relationship Id="rId131" Type="http://schemas.openxmlformats.org/officeDocument/2006/relationships/slideLayout" Target="../slideLayouts/slideLayout175.xml"/><Relationship Id="rId61" Type="http://schemas.openxmlformats.org/officeDocument/2006/relationships/slideLayout" Target="../slideLayouts/slideLayout105.xml"/><Relationship Id="rId82" Type="http://schemas.openxmlformats.org/officeDocument/2006/relationships/slideLayout" Target="../slideLayouts/slideLayout126.xml"/><Relationship Id="rId1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34" Type="http://schemas.openxmlformats.org/officeDocument/2006/relationships/slideLayout" Target="../slideLayouts/slideLayout211.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slideLayout" Target="../slideLayouts/slideLayout210.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slideLayout" Target="../slideLayouts/slideLayout206.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37" Type="http://schemas.openxmlformats.org/officeDocument/2006/relationships/image" Target="../media/image20.emf"/><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theme" Target="../theme/theme6.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slideLayout" Target="../slideLayouts/slideLayout208.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35" Type="http://schemas.openxmlformats.org/officeDocument/2006/relationships/slideLayout" Target="../slideLayouts/slideLayout2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36B6A-4D9E-41BE-AD3A-2E7DDD1C0F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D28BFB-F783-4D86-951F-FEC26C96E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69AEC-5BE9-4DCD-A77B-DE6AFD079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57F692A-E3B2-473D-950B-DA886C95EC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D99B45-CDB4-42F5-8986-A8F4AAD25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705BDCA-5594-4972-87B5-AB3059BF9480}" type="slidenum">
              <a:rPr lang="en-US" smtClean="0"/>
              <a:pPr/>
              <a:t>‹#›</a:t>
            </a:fld>
            <a:endParaRPr lang="en-US"/>
          </a:p>
        </p:txBody>
      </p:sp>
    </p:spTree>
    <p:extLst>
      <p:ext uri="{BB962C8B-B14F-4D97-AF65-F5344CB8AC3E}">
        <p14:creationId xmlns:p14="http://schemas.microsoft.com/office/powerpoint/2010/main" val="783261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64748994"/>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D49D4-BBDA-2F49-821A-6DB74F664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89F52-D216-434E-8E1D-7B5F67666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27460-0434-D04F-AAF6-902038DDC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8475D-2D5F-974C-A5B3-C2C0DEFFD790}" type="datetimeFigureOut">
              <a:rPr lang="en-US" smtClean="0"/>
              <a:t>5/19/2021</a:t>
            </a:fld>
            <a:endParaRPr lang="en-US"/>
          </a:p>
        </p:txBody>
      </p:sp>
      <p:sp>
        <p:nvSpPr>
          <p:cNvPr id="5" name="Footer Placeholder 4">
            <a:extLst>
              <a:ext uri="{FF2B5EF4-FFF2-40B4-BE49-F238E27FC236}">
                <a16:creationId xmlns:a16="http://schemas.microsoft.com/office/drawing/2014/main" id="{82D3D428-FBED-CB47-AED3-74038F0BC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15735-F5EA-4F44-9910-B95445248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E7519-94B1-1043-98FD-C1AABAF15641}" type="slidenum">
              <a:rPr lang="en-US" smtClean="0"/>
              <a:t>‹#›</a:t>
            </a:fld>
            <a:endParaRPr lang="en-US"/>
          </a:p>
        </p:txBody>
      </p:sp>
    </p:spTree>
    <p:extLst>
      <p:ext uri="{BB962C8B-B14F-4D97-AF65-F5344CB8AC3E}">
        <p14:creationId xmlns:p14="http://schemas.microsoft.com/office/powerpoint/2010/main" val="23545598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9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9F1905-F93D-584C-8D79-B99974DB3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DEFB75-6A2B-7044-A91E-C103005B5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375FB-4A02-8647-8311-0C3A3375B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41AB541-93D9-5E4F-9A95-37EDA4E57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2088B-D7B0-A044-A514-2131C2290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A52E5-1989-E640-874D-DBC1FCF11377}" type="slidenum">
              <a:rPr lang="en-US" smtClean="0"/>
              <a:t>‹#›</a:t>
            </a:fld>
            <a:endParaRPr lang="en-US"/>
          </a:p>
        </p:txBody>
      </p:sp>
    </p:spTree>
    <p:extLst>
      <p:ext uri="{BB962C8B-B14F-4D97-AF65-F5344CB8AC3E}">
        <p14:creationId xmlns:p14="http://schemas.microsoft.com/office/powerpoint/2010/main" val="33099623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Interstate RegularCondensed" panose="02000506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47 Condensed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47 Condensed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47 Condensed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47 Condensed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47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a:t>
            </a:r>
            <a:r>
              <a:rPr lang="en-US" dirty="0"/>
              <a:t>to edit Master </a:t>
            </a:r>
            <a:r>
              <a:rPr lang="en-US"/>
              <a:t>title style]</a:t>
            </a:r>
            <a:endParaRPr lang="en-US" dirty="0"/>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68A1865-EB63-8D4B-95DF-E8BD9F6F5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Proprietary and Confidential</a:t>
            </a:r>
            <a:endParaRPr lang="en-US" dirty="0"/>
          </a:p>
        </p:txBody>
      </p:sp>
      <p:sp>
        <p:nvSpPr>
          <p:cNvPr id="5" name="Slide Number Placeholder 4">
            <a:extLst>
              <a:ext uri="{FF2B5EF4-FFF2-40B4-BE49-F238E27FC236}">
                <a16:creationId xmlns:a16="http://schemas.microsoft.com/office/drawing/2014/main" id="{FA3C4826-B382-224A-9549-E6A89431E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2D7A2-E72B-154B-BD07-3A57C17D32F6}" type="slidenum">
              <a:rPr lang="en-US" smtClean="0"/>
              <a:t>‹#›</a:t>
            </a:fld>
            <a:endParaRPr lang="en-US"/>
          </a:p>
        </p:txBody>
      </p:sp>
    </p:spTree>
    <p:extLst>
      <p:ext uri="{BB962C8B-B14F-4D97-AF65-F5344CB8AC3E}">
        <p14:creationId xmlns:p14="http://schemas.microsoft.com/office/powerpoint/2010/main" val="35086057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6" r:id="rId40"/>
    <p:sldLayoutId id="2147483807" r:id="rId41"/>
    <p:sldLayoutId id="2147483808" r:id="rId42"/>
    <p:sldLayoutId id="2147483809" r:id="rId43"/>
    <p:sldLayoutId id="2147483810" r:id="rId44"/>
    <p:sldLayoutId id="2147483811" r:id="rId45"/>
    <p:sldLayoutId id="2147483812" r:id="rId46"/>
    <p:sldLayoutId id="2147483813" r:id="rId47"/>
    <p:sldLayoutId id="2147483814" r:id="rId48"/>
    <p:sldLayoutId id="2147483815" r:id="rId49"/>
    <p:sldLayoutId id="2147483816" r:id="rId50"/>
    <p:sldLayoutId id="2147483817" r:id="rId51"/>
    <p:sldLayoutId id="2147483818" r:id="rId52"/>
    <p:sldLayoutId id="2147483819" r:id="rId53"/>
    <p:sldLayoutId id="2147483820" r:id="rId54"/>
    <p:sldLayoutId id="2147483821" r:id="rId55"/>
    <p:sldLayoutId id="2147483822" r:id="rId56"/>
    <p:sldLayoutId id="2147483823" r:id="rId57"/>
    <p:sldLayoutId id="2147483824" r:id="rId58"/>
    <p:sldLayoutId id="2147483825" r:id="rId59"/>
    <p:sldLayoutId id="2147483826" r:id="rId60"/>
    <p:sldLayoutId id="2147483827" r:id="rId61"/>
    <p:sldLayoutId id="2147483828" r:id="rId62"/>
    <p:sldLayoutId id="2147483829" r:id="rId63"/>
    <p:sldLayoutId id="2147483830" r:id="rId64"/>
    <p:sldLayoutId id="2147483831" r:id="rId65"/>
    <p:sldLayoutId id="2147483832" r:id="rId66"/>
    <p:sldLayoutId id="2147483833" r:id="rId67"/>
    <p:sldLayoutId id="2147483834" r:id="rId68"/>
    <p:sldLayoutId id="2147483835" r:id="rId69"/>
    <p:sldLayoutId id="2147483836" r:id="rId70"/>
    <p:sldLayoutId id="2147483837" r:id="rId71"/>
    <p:sldLayoutId id="2147483838" r:id="rId72"/>
    <p:sldLayoutId id="2147483839" r:id="rId73"/>
    <p:sldLayoutId id="2147483840" r:id="rId74"/>
    <p:sldLayoutId id="2147483841" r:id="rId75"/>
    <p:sldLayoutId id="2147483842" r:id="rId76"/>
    <p:sldLayoutId id="2147483843" r:id="rId77"/>
    <p:sldLayoutId id="2147483844" r:id="rId78"/>
    <p:sldLayoutId id="2147483845" r:id="rId79"/>
    <p:sldLayoutId id="2147483846" r:id="rId80"/>
    <p:sldLayoutId id="2147483847" r:id="rId81"/>
    <p:sldLayoutId id="2147483848" r:id="rId82"/>
    <p:sldLayoutId id="2147483849" r:id="rId83"/>
    <p:sldLayoutId id="2147483850" r:id="rId84"/>
    <p:sldLayoutId id="2147483851" r:id="rId85"/>
    <p:sldLayoutId id="2147483852" r:id="rId86"/>
    <p:sldLayoutId id="2147483853" r:id="rId87"/>
    <p:sldLayoutId id="2147483854" r:id="rId88"/>
    <p:sldLayoutId id="2147483855" r:id="rId89"/>
    <p:sldLayoutId id="2147483856" r:id="rId90"/>
    <p:sldLayoutId id="2147483857" r:id="rId91"/>
    <p:sldLayoutId id="2147483858" r:id="rId92"/>
    <p:sldLayoutId id="2147483859" r:id="rId93"/>
    <p:sldLayoutId id="2147483860" r:id="rId94"/>
    <p:sldLayoutId id="2147483861" r:id="rId95"/>
    <p:sldLayoutId id="2147483862" r:id="rId96"/>
    <p:sldLayoutId id="2147483863" r:id="rId97"/>
    <p:sldLayoutId id="2147483864" r:id="rId98"/>
    <p:sldLayoutId id="2147483865" r:id="rId99"/>
    <p:sldLayoutId id="2147483866" r:id="rId100"/>
    <p:sldLayoutId id="2147483867" r:id="rId101"/>
    <p:sldLayoutId id="2147483868" r:id="rId102"/>
    <p:sldLayoutId id="2147483869" r:id="rId103"/>
    <p:sldLayoutId id="2147483870" r:id="rId104"/>
    <p:sldLayoutId id="2147483871" r:id="rId105"/>
    <p:sldLayoutId id="2147483872" r:id="rId106"/>
    <p:sldLayoutId id="2147483873" r:id="rId107"/>
    <p:sldLayoutId id="2147483874" r:id="rId108"/>
    <p:sldLayoutId id="2147483875" r:id="rId109"/>
    <p:sldLayoutId id="2147483876" r:id="rId110"/>
    <p:sldLayoutId id="2147483877" r:id="rId111"/>
    <p:sldLayoutId id="2147483878" r:id="rId112"/>
    <p:sldLayoutId id="2147483879" r:id="rId113"/>
    <p:sldLayoutId id="2147483880" r:id="rId114"/>
    <p:sldLayoutId id="2147483881" r:id="rId115"/>
    <p:sldLayoutId id="2147483882" r:id="rId116"/>
    <p:sldLayoutId id="2147483883" r:id="rId117"/>
    <p:sldLayoutId id="2147483884" r:id="rId118"/>
    <p:sldLayoutId id="2147483885" r:id="rId119"/>
    <p:sldLayoutId id="2147483886" r:id="rId120"/>
    <p:sldLayoutId id="2147483887" r:id="rId121"/>
    <p:sldLayoutId id="2147483888" r:id="rId122"/>
    <p:sldLayoutId id="2147483889" r:id="rId123"/>
    <p:sldLayoutId id="2147483890" r:id="rId124"/>
    <p:sldLayoutId id="2147483891" r:id="rId125"/>
    <p:sldLayoutId id="2147483892" r:id="rId126"/>
    <p:sldLayoutId id="2147483893" r:id="rId127"/>
    <p:sldLayoutId id="2147483894" r:id="rId128"/>
    <p:sldLayoutId id="2147483895" r:id="rId129"/>
    <p:sldLayoutId id="2147483896" r:id="rId130"/>
    <p:sldLayoutId id="2147483897" r:id="rId131"/>
    <p:sldLayoutId id="2147483898" r:id="rId132"/>
    <p:sldLayoutId id="2147483899" r:id="rId133"/>
  </p:sldLayoutIdLst>
  <p:hf hdr="0" ftr="0" dt="0"/>
  <p:txStyles>
    <p:title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200"/>
        </a:spcBef>
        <a:spcAft>
          <a:spcPts val="1200"/>
        </a:spcAft>
        <a:buClr>
          <a:schemeClr val="tx1"/>
        </a:buClr>
        <a:buFont typeface="Wingdings" panose="05000000000000000000" pitchFamily="2" charset="2"/>
        <a:buChar char="§"/>
        <a:defRPr sz="2400" kern="1200">
          <a:solidFill>
            <a:schemeClr val="tx2"/>
          </a:solidFill>
          <a:latin typeface="Helvetica" panose="020B0604020202020204" pitchFamily="34" charset="0"/>
          <a:ea typeface="+mn-ea"/>
          <a:cs typeface="Helvetica" panose="020B0604020202020204" pitchFamily="34" charset="0"/>
        </a:defRPr>
      </a:lvl1pPr>
      <a:lvl2pPr marL="731520" indent="-365760" algn="l" defTabSz="914400" rtl="0" eaLnBrk="1" latinLnBrk="0" hangingPunct="1">
        <a:lnSpc>
          <a:spcPct val="100000"/>
        </a:lnSpc>
        <a:spcBef>
          <a:spcPts val="1200"/>
        </a:spcBef>
        <a:spcAft>
          <a:spcPts val="1200"/>
        </a:spcAft>
        <a:buClr>
          <a:schemeClr val="tx1"/>
        </a:buClr>
        <a:buFont typeface="HGGothicE" panose="020B0909000000000000" pitchFamily="49" charset="-128"/>
        <a:buChar char="-"/>
        <a:defRPr sz="2400" kern="1200">
          <a:solidFill>
            <a:schemeClr val="tx2"/>
          </a:solidFill>
          <a:latin typeface="Helvetica" panose="020B0604020202020204" pitchFamily="34" charset="0"/>
          <a:ea typeface="+mn-ea"/>
          <a:cs typeface="Helvetica" panose="020B0604020202020204" pitchFamily="34" charset="0"/>
        </a:defRPr>
      </a:lvl2pPr>
      <a:lvl3pPr marL="1097280" indent="-365760" algn="l" defTabSz="914400" rtl="0" eaLnBrk="1" latinLnBrk="0" hangingPunct="1">
        <a:lnSpc>
          <a:spcPct val="100000"/>
        </a:lnSpc>
        <a:spcBef>
          <a:spcPts val="1200"/>
        </a:spcBef>
        <a:spcAft>
          <a:spcPts val="1200"/>
        </a:spcAft>
        <a:buClr>
          <a:schemeClr val="tx1"/>
        </a:buClr>
        <a:buFont typeface="HGGothicE" panose="020B0909000000000000" pitchFamily="49" charset="-128"/>
        <a:buChar char="-"/>
        <a:defRPr sz="2400" kern="1200">
          <a:solidFill>
            <a:schemeClr val="tx2"/>
          </a:solidFill>
          <a:latin typeface="Helvetica" panose="020B0604020202020204" pitchFamily="34" charset="0"/>
          <a:ea typeface="+mn-ea"/>
          <a:cs typeface="Helvetica" panose="020B0604020202020204" pitchFamily="34" charset="0"/>
        </a:defRPr>
      </a:lvl3pPr>
      <a:lvl4pPr marL="1463040" indent="-365760" algn="l" defTabSz="914400" rtl="0" eaLnBrk="1" latinLnBrk="0" hangingPunct="1">
        <a:lnSpc>
          <a:spcPct val="100000"/>
        </a:lnSpc>
        <a:spcBef>
          <a:spcPts val="1200"/>
        </a:spcBef>
        <a:spcAft>
          <a:spcPts val="1200"/>
        </a:spcAft>
        <a:buClr>
          <a:schemeClr val="tx1"/>
        </a:buClr>
        <a:buFont typeface="HGGothicE" panose="020B0909000000000000" pitchFamily="49" charset="-128"/>
        <a:buChar char="-"/>
        <a:defRPr sz="2400" kern="1200">
          <a:solidFill>
            <a:schemeClr val="tx2"/>
          </a:solidFill>
          <a:latin typeface="Helvetica" panose="020B0604020202020204" pitchFamily="34" charset="0"/>
          <a:ea typeface="+mn-ea"/>
          <a:cs typeface="Helvetica" panose="020B0604020202020204" pitchFamily="34" charset="0"/>
        </a:defRPr>
      </a:lvl4pPr>
      <a:lvl5pPr marL="1828800" indent="-365760" algn="l" defTabSz="914400" rtl="0" eaLnBrk="1" latinLnBrk="0" hangingPunct="1">
        <a:lnSpc>
          <a:spcPct val="100000"/>
        </a:lnSpc>
        <a:spcBef>
          <a:spcPts val="1200"/>
        </a:spcBef>
        <a:spcAft>
          <a:spcPts val="1200"/>
        </a:spcAft>
        <a:buClr>
          <a:schemeClr val="tx1"/>
        </a:buClr>
        <a:buFont typeface="HGGothicE" panose="020B0909000000000000" pitchFamily="49" charset="-128"/>
        <a:buChar char="-"/>
        <a:defRPr sz="2400" kern="1200">
          <a:solidFill>
            <a:schemeClr val="tx2"/>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838200" y="201085"/>
            <a:ext cx="10956851" cy="1325033"/>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838200" y="1826684"/>
            <a:ext cx="10956851" cy="4349749"/>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844551" y="6598101"/>
            <a:ext cx="177934" cy="225703"/>
          </a:xfrm>
          <a:prstGeom prst="rect">
            <a:avLst/>
          </a:prstGeom>
          <a:ln w="12700">
            <a:miter lim="400000"/>
          </a:ln>
        </p:spPr>
        <p:txBody>
          <a:bodyPr wrap="none" lIns="0" tIns="50800" rIns="50800" bIns="50800">
            <a:spAutoFit/>
          </a:bodyPr>
          <a:lstStyle>
            <a:lvl1pPr algn="l">
              <a:defRPr sz="8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1233021" y="6598101"/>
            <a:ext cx="4114800" cy="259900"/>
          </a:xfrm>
          <a:prstGeom prst="rect">
            <a:avLst/>
          </a:prstGeom>
        </p:spPr>
        <p:txBody>
          <a:bodyPr vert="horz" lIns="0" tIns="45720" rIns="91440" bIns="45720" rtlCol="0" anchor="ctr"/>
          <a:lstStyle>
            <a:lvl1pPr algn="l">
              <a:defRPr sz="800">
                <a:solidFill>
                  <a:schemeClr val="bg1">
                    <a:lumMod val="50000"/>
                  </a:schemeClr>
                </a:solidFill>
                <a:latin typeface="+mn-lt"/>
              </a:defRPr>
            </a:lvl1pPr>
          </a:lstStyle>
          <a:p>
            <a:r>
              <a:rPr lang="en-US" dirty="0"/>
              <a:t>NCR Confidential</a:t>
            </a:r>
          </a:p>
        </p:txBody>
      </p:sp>
      <p:pic>
        <p:nvPicPr>
          <p:cNvPr id="8" name="Picture 7"/>
          <p:cNvPicPr>
            <a:picLocks noChangeAspect="1"/>
          </p:cNvPicPr>
          <p:nvPr userDrawn="1"/>
        </p:nvPicPr>
        <p:blipFill rotWithShape="1">
          <a:blip r:embed="rId37" cstate="email">
            <a:extLst>
              <a:ext uri="{28A0092B-C50C-407E-A947-70E740481C1C}">
                <a14:useLocalDpi xmlns:a14="http://schemas.microsoft.com/office/drawing/2010/main"/>
              </a:ext>
            </a:extLst>
          </a:blip>
          <a:srcRect l="33111" t="12609" r="43422" b="10081"/>
          <a:stretch/>
        </p:blipFill>
        <p:spPr>
          <a:xfrm>
            <a:off x="0" y="1"/>
            <a:ext cx="441251" cy="6858000"/>
          </a:xfrm>
          <a:prstGeom prst="rect">
            <a:avLst/>
          </a:prstGeom>
        </p:spPr>
      </p:pic>
    </p:spTree>
    <p:extLst>
      <p:ext uri="{BB962C8B-B14F-4D97-AF65-F5344CB8AC3E}">
        <p14:creationId xmlns:p14="http://schemas.microsoft.com/office/powerpoint/2010/main" val="199140590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 id="2147483931" r:id="rId30"/>
    <p:sldLayoutId id="2147483932" r:id="rId31"/>
    <p:sldLayoutId id="2147483933" r:id="rId32"/>
    <p:sldLayoutId id="2147483934" r:id="rId33"/>
    <p:sldLayoutId id="2147483935" r:id="rId34"/>
    <p:sldLayoutId id="2147483936" r:id="rId35"/>
  </p:sldLayoutIdLst>
  <p:transition spd="med"/>
  <p:hf sldNum="0" hdr="0" dt="0"/>
  <p:txStyles>
    <p:titleStyle>
      <a:lvl1pPr marL="0" marR="0" indent="0" algn="l" defTabSz="412740" rtl="0" latinLnBrk="0">
        <a:lnSpc>
          <a:spcPts val="3200"/>
        </a:lnSpc>
        <a:spcBef>
          <a:spcPts val="0"/>
        </a:spcBef>
        <a:spcAft>
          <a:spcPts val="0"/>
        </a:spcAft>
        <a:buClrTx/>
        <a:buSzTx/>
        <a:buFontTx/>
        <a:buNone/>
        <a:tabLst/>
        <a:defRPr sz="3200" b="0" i="0" u="none" strike="noStrike" cap="none" spc="0" baseline="0">
          <a:ln>
            <a:noFill/>
          </a:ln>
          <a:solidFill>
            <a:srgbClr val="1B1E1F"/>
          </a:solidFill>
          <a:uFillTx/>
          <a:latin typeface="+mj-lt"/>
          <a:ea typeface="+mn-ea"/>
          <a:cs typeface="Open Sans" panose="020B0604020202020204" charset="0"/>
          <a:sym typeface="Open Sans"/>
        </a:defRPr>
      </a:lvl1pPr>
      <a:lvl2pPr marL="0" marR="0" indent="114297"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2pPr>
      <a:lvl3pPr marL="0" marR="0" indent="228594"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3pPr>
      <a:lvl4pPr marL="0" marR="0" indent="342891"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4pPr>
      <a:lvl5pPr marL="0" marR="0" indent="457189"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5pPr>
      <a:lvl6pPr marL="0" marR="0" indent="571486"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6pPr>
      <a:lvl7pPr marL="0" marR="0" indent="685783"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7pPr>
      <a:lvl8pPr marL="0" marR="0" indent="800080"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8pPr>
      <a:lvl9pPr marL="0" marR="0" indent="914377" algn="ctr" defTabSz="41274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Open Sans"/>
        </a:defRPr>
      </a:lvl9pPr>
    </p:titleStyle>
    <p:bodyStyle>
      <a:lvl1pPr marL="243834" marR="0" indent="-243834" algn="l" defTabSz="412740" rtl="0" latinLnBrk="0">
        <a:lnSpc>
          <a:spcPct val="100000"/>
        </a:lnSpc>
        <a:spcBef>
          <a:spcPts val="800"/>
        </a:spcBef>
        <a:spcAft>
          <a:spcPts val="0"/>
        </a:spcAft>
        <a:buClr>
          <a:schemeClr val="accent1"/>
        </a:buClr>
        <a:buSzPct val="100000"/>
        <a:buFont typeface="Wingdings" panose="05000000000000000000" pitchFamily="2" charset="2"/>
        <a:buChar char="§"/>
        <a:tabLst/>
        <a:defRPr sz="2400" b="0" i="0" u="none" strike="noStrike" cap="none" spc="0" baseline="0">
          <a:ln>
            <a:noFill/>
          </a:ln>
          <a:solidFill>
            <a:srgbClr val="1B1E1F"/>
          </a:solidFill>
          <a:uFillTx/>
          <a:latin typeface="+mn-lt"/>
          <a:ea typeface="+mn-ea"/>
          <a:cs typeface="Open Sans" panose="020B0604020202020204" charset="0"/>
          <a:sym typeface="Open Sans"/>
        </a:defRPr>
      </a:lvl1pPr>
      <a:lvl2pPr marL="487668" marR="0" indent="-243834" algn="l" defTabSz="412740" rtl="0" latinLnBrk="0">
        <a:lnSpc>
          <a:spcPct val="100000"/>
        </a:lnSpc>
        <a:spcBef>
          <a:spcPts val="800"/>
        </a:spcBef>
        <a:spcAft>
          <a:spcPts val="0"/>
        </a:spcAft>
        <a:buClrTx/>
        <a:buSzPct val="75000"/>
        <a:buFont typeface="Arial" panose="020B0604020202020204" pitchFamily="34" charset="0"/>
        <a:buChar char="‾"/>
        <a:tabLst/>
        <a:defRPr sz="2133" b="0" i="0" u="none" strike="noStrike" cap="none" spc="0" baseline="0">
          <a:ln>
            <a:noFill/>
          </a:ln>
          <a:solidFill>
            <a:srgbClr val="1B1E1F"/>
          </a:solidFill>
          <a:uFillTx/>
          <a:latin typeface="+mn-lt"/>
          <a:ea typeface="+mn-ea"/>
          <a:cs typeface="Open Sans" panose="020B0604020202020204" charset="0"/>
          <a:sym typeface="Open Sans"/>
        </a:defRPr>
      </a:lvl2pPr>
      <a:lvl3pPr marL="731502" marR="0" indent="-243834" algn="l" defTabSz="412740" rtl="0" latinLnBrk="0">
        <a:lnSpc>
          <a:spcPct val="100000"/>
        </a:lnSpc>
        <a:spcBef>
          <a:spcPts val="800"/>
        </a:spcBef>
        <a:spcAft>
          <a:spcPts val="0"/>
        </a:spcAft>
        <a:buClrTx/>
        <a:buSzPct val="75000"/>
        <a:buFont typeface="Arial" panose="020B0604020202020204" pitchFamily="34" charset="0"/>
        <a:buChar char="•"/>
        <a:tabLst/>
        <a:defRPr sz="1867" b="0" i="0" u="none" strike="noStrike" cap="none" spc="0" baseline="0">
          <a:ln>
            <a:noFill/>
          </a:ln>
          <a:solidFill>
            <a:srgbClr val="1B1E1F"/>
          </a:solidFill>
          <a:uFillTx/>
          <a:latin typeface="+mn-lt"/>
          <a:ea typeface="+mn-ea"/>
          <a:cs typeface="Open Sans" panose="020B0604020202020204" charset="0"/>
          <a:sym typeface="Open Sans"/>
        </a:defRPr>
      </a:lvl3pPr>
      <a:lvl4pPr marL="1097253" marR="0" indent="-317492" algn="l" defTabSz="412740" rtl="0" latinLnBrk="0">
        <a:lnSpc>
          <a:spcPct val="100000"/>
        </a:lnSpc>
        <a:spcBef>
          <a:spcPts val="800"/>
        </a:spcBef>
        <a:spcAft>
          <a:spcPts val="0"/>
        </a:spcAft>
        <a:buClrTx/>
        <a:buSzPct val="75000"/>
        <a:buFont typeface="Wingdings" panose="05000000000000000000" pitchFamily="2" charset="2"/>
        <a:buChar char="§"/>
        <a:tabLst/>
        <a:defRPr sz="1867" b="0" i="0" u="none" strike="noStrike" cap="none" spc="0" baseline="0">
          <a:ln>
            <a:noFill/>
          </a:ln>
          <a:solidFill>
            <a:srgbClr val="1B1E1F"/>
          </a:solidFill>
          <a:uFillTx/>
          <a:latin typeface="+mn-lt"/>
          <a:ea typeface="+mn-ea"/>
          <a:cs typeface="Open Sans" panose="020B0604020202020204" charset="0"/>
          <a:sym typeface="Open Sans"/>
        </a:defRPr>
      </a:lvl4pPr>
      <a:lvl5pPr marL="1463003" marR="0" indent="-317492" algn="l" defTabSz="412740" rtl="0" latinLnBrk="0">
        <a:lnSpc>
          <a:spcPct val="100000"/>
        </a:lnSpc>
        <a:spcBef>
          <a:spcPts val="800"/>
        </a:spcBef>
        <a:spcAft>
          <a:spcPts val="0"/>
        </a:spcAft>
        <a:buClrTx/>
        <a:buSzPct val="75000"/>
        <a:buFont typeface="Arial" panose="020B0604020202020204" pitchFamily="34" charset="0"/>
        <a:buChar char="‾"/>
        <a:tabLst/>
        <a:defRPr sz="1867" b="0" i="0" u="none" strike="noStrike" cap="none" spc="0" baseline="0">
          <a:ln>
            <a:noFill/>
          </a:ln>
          <a:solidFill>
            <a:srgbClr val="1B1E1F"/>
          </a:solidFill>
          <a:uFillTx/>
          <a:latin typeface="+mn-lt"/>
          <a:ea typeface="+mn-ea"/>
          <a:cs typeface="Open Sans" panose="020B0604020202020204" charset="0"/>
          <a:sym typeface="Open Sans"/>
        </a:defRPr>
      </a:lvl5pPr>
      <a:lvl6pPr marL="1904952" marR="0" indent="-317492" algn="l" defTabSz="412740" rtl="0" latinLnBrk="0">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Open Sans"/>
        </a:defRPr>
      </a:lvl6pPr>
      <a:lvl7pPr marL="2222444" marR="0" indent="-317492" algn="l" defTabSz="412740" rtl="0" latinLnBrk="0">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Open Sans"/>
        </a:defRPr>
      </a:lvl7pPr>
      <a:lvl8pPr marL="2539937" marR="0" indent="-317492" algn="l" defTabSz="412740" rtl="0" latinLnBrk="0">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Open Sans"/>
        </a:defRPr>
      </a:lvl8pPr>
      <a:lvl9pPr marL="2857429" marR="0" indent="-317492" algn="l" defTabSz="412740" rtl="0" latinLnBrk="0">
        <a:lnSpc>
          <a:spcPct val="100000"/>
        </a:lnSpc>
        <a:spcBef>
          <a:spcPts val="2951"/>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Open Sans"/>
        </a:defRPr>
      </a:lvl9pPr>
    </p:bodyStyle>
    <p:otherStyle>
      <a:lvl1pPr marL="0" marR="0" indent="0"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1pPr>
      <a:lvl2pPr marL="0" marR="0" indent="114297"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2pPr>
      <a:lvl3pPr marL="0" marR="0" indent="228594"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3pPr>
      <a:lvl4pPr marL="0" marR="0" indent="342891"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4pPr>
      <a:lvl5pPr marL="0" marR="0" indent="457189"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5pPr>
      <a:lvl6pPr marL="0" marR="0" indent="571486"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6pPr>
      <a:lvl7pPr marL="0" marR="0" indent="685783"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7pPr>
      <a:lvl8pPr marL="0" marR="0" indent="800080"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8pPr>
      <a:lvl9pPr marL="0" marR="0" indent="914377" algn="r" defTabSz="41274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userfocus.co.uk/articles/car-park-payment-machines.html"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mailto:craig@kma.global" TargetMode="External"/><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74.png"/><Relationship Id="rId5" Type="http://schemas.openxmlformats.org/officeDocument/2006/relationships/hyperlink" Target="mailto:jbjordan@umd.edu" TargetMode="Externa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7.xml"/><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2" Type="http://schemas.openxmlformats.org/officeDocument/2006/relationships/hyperlink" Target="http://youtu.be/5G61H2hhdeo" TargetMode="Externa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hyperlink" Target="https://commons.wikimedia.org/wiki/File:ATM_750x1300.jpg" TargetMode="External"/><Relationship Id="rId4" Type="http://schemas.openxmlformats.org/officeDocument/2006/relationships/hyperlink" Target="https://www.storm-interface.com/"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6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5.xml"/><Relationship Id="rId1" Type="http://schemas.openxmlformats.org/officeDocument/2006/relationships/slideLayout" Target="../slideLayouts/slideLayout212.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6.xml"/><Relationship Id="rId1" Type="http://schemas.openxmlformats.org/officeDocument/2006/relationships/slideLayout" Target="../slideLayouts/slideLayout212.xml"/></Relationships>
</file>

<file path=ppt/slides/_rels/slide6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7.xml"/><Relationship Id="rId1" Type="http://schemas.openxmlformats.org/officeDocument/2006/relationships/slideLayout" Target="../slideLayouts/slideLayout212.xml"/></Relationships>
</file>

<file path=ppt/slides/_rels/slide6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12.xml"/></Relationships>
</file>

<file path=ppt/slides/_rels/slide6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12.xml"/></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12.xml"/></Relationships>
</file>

<file path=ppt/slides/_rels/slide67.xml.rels><?xml version="1.0" encoding="UTF-8" standalone="yes"?>
<Relationships xmlns="http://schemas.openxmlformats.org/package/2006/relationships"><Relationship Id="rId2" Type="http://schemas.openxmlformats.org/officeDocument/2006/relationships/image" Target="../media/image91.tiff"/><Relationship Id="rId1" Type="http://schemas.openxmlformats.org/officeDocument/2006/relationships/slideLayout" Target="../slideLayouts/slideLayout212.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12.xml"/><Relationship Id="rId4" Type="http://schemas.openxmlformats.org/officeDocument/2006/relationships/image" Target="../media/image9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s://www.linkedin.com/in/philday/" TargetMode="External"/><Relationship Id="rId2" Type="http://schemas.openxmlformats.org/officeDocument/2006/relationships/hyperlink" Target="mailto:phil.day@ncr.com" TargetMode="External"/><Relationship Id="rId1" Type="http://schemas.openxmlformats.org/officeDocument/2006/relationships/slideLayout" Target="../slideLayouts/slideLayout208.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youtu.be/0HOx-0BwDGo" TargetMode="External"/><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1.xml"/></Relationships>
</file>

<file path=ppt/slides/_rels/slide78.xml.rels><?xml version="1.0" encoding="UTF-8" standalone="yes"?>
<Relationships xmlns="http://schemas.openxmlformats.org/package/2006/relationships"><Relationship Id="rId2" Type="http://schemas.openxmlformats.org/officeDocument/2006/relationships/hyperlink" Target="mailto:lmiller@vispero.com" TargetMode="External"/><Relationship Id="rId1" Type="http://schemas.openxmlformats.org/officeDocument/2006/relationships/slideLayout" Target="../slideLayouts/slideLayout73.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420B-A454-425E-86D5-2A65AD32E83B}"/>
              </a:ext>
            </a:extLst>
          </p:cNvPr>
          <p:cNvSpPr>
            <a:spLocks noGrp="1"/>
          </p:cNvSpPr>
          <p:nvPr>
            <p:ph type="ctrTitle"/>
          </p:nvPr>
        </p:nvSpPr>
        <p:spPr>
          <a:xfrm>
            <a:off x="838200" y="272143"/>
            <a:ext cx="6630988" cy="2471057"/>
          </a:xfrm>
        </p:spPr>
        <p:txBody>
          <a:bodyPr>
            <a:normAutofit/>
          </a:bodyPr>
          <a:lstStyle/>
          <a:p>
            <a:r>
              <a:rPr lang="en-US" sz="5400" dirty="0"/>
              <a:t>The event will begin momentarily.</a:t>
            </a:r>
          </a:p>
        </p:txBody>
      </p:sp>
      <p:sp>
        <p:nvSpPr>
          <p:cNvPr id="6" name="Subtitle 5">
            <a:extLst>
              <a:ext uri="{FF2B5EF4-FFF2-40B4-BE49-F238E27FC236}">
                <a16:creationId xmlns:a16="http://schemas.microsoft.com/office/drawing/2014/main" id="{53F7CDBC-CD2E-4F48-BE00-0CBB1C8FECE1}"/>
              </a:ext>
            </a:extLst>
          </p:cNvPr>
          <p:cNvSpPr>
            <a:spLocks noGrp="1"/>
          </p:cNvSpPr>
          <p:nvPr>
            <p:ph type="subTitle" idx="1"/>
          </p:nvPr>
        </p:nvSpPr>
        <p:spPr>
          <a:xfrm>
            <a:off x="838200" y="3178629"/>
            <a:ext cx="6631112" cy="3009066"/>
          </a:xfrm>
        </p:spPr>
        <p:txBody>
          <a:bodyPr vert="horz" lIns="91440" tIns="45720" rIns="91440" bIns="45720" rtlCol="0" anchor="t">
            <a:normAutofit/>
          </a:bodyPr>
          <a:lstStyle/>
          <a:p>
            <a:pPr marL="457200" indent="-457200">
              <a:buFont typeface="Arial" panose="020B0604020202020204" pitchFamily="34" charset="0"/>
              <a:buChar char="•"/>
            </a:pPr>
            <a:r>
              <a:rPr lang="en-US" sz="2000" dirty="0"/>
              <a:t>This event is being recorded</a:t>
            </a:r>
          </a:p>
          <a:p>
            <a:pPr marL="457200" indent="-457200">
              <a:buFont typeface="Arial" panose="020B0604020202020204" pitchFamily="34" charset="0"/>
              <a:buChar char="•"/>
            </a:pPr>
            <a:r>
              <a:rPr lang="en-US" sz="2000" dirty="0"/>
              <a:t>Captions are available by clicking the CC  icon in the Zoom toolbar below</a:t>
            </a:r>
            <a:endParaRPr lang="en-US" sz="2000" dirty="0">
              <a:cs typeface="Calibri"/>
            </a:endParaRPr>
          </a:p>
          <a:p>
            <a:pPr marL="457200" indent="-457200">
              <a:buFont typeface="Arial" panose="020B0604020202020204" pitchFamily="34" charset="0"/>
              <a:buChar char="•"/>
            </a:pPr>
            <a:r>
              <a:rPr lang="en-US" sz="2000" dirty="0"/>
              <a:t>ASL is provided</a:t>
            </a:r>
            <a:endParaRPr lang="en-US" sz="2000" dirty="0">
              <a:cs typeface="Calibri"/>
            </a:endParaRPr>
          </a:p>
          <a:p>
            <a:pPr marL="457200" indent="-457200">
              <a:buFont typeface="Arial" panose="020B0604020202020204" pitchFamily="34" charset="0"/>
              <a:buChar char="•"/>
            </a:pPr>
            <a:r>
              <a:rPr lang="en-US" sz="2000" dirty="0"/>
              <a:t>Presentation materials are available at:</a:t>
            </a:r>
          </a:p>
          <a:p>
            <a:r>
              <a:rPr lang="en-US" sz="2000" dirty="0"/>
              <a:t>         www.access-board.gov</a:t>
            </a:r>
          </a:p>
        </p:txBody>
      </p:sp>
      <p:pic>
        <p:nvPicPr>
          <p:cNvPr id="5" name="Picture 4" descr="circular seal of the United States Access Board, includes star logo">
            <a:extLst>
              <a:ext uri="{FF2B5EF4-FFF2-40B4-BE49-F238E27FC236}">
                <a16:creationId xmlns:a16="http://schemas.microsoft.com/office/drawing/2014/main" id="{B6442DFE-C2F1-4C9C-834C-664536C702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7512" y="1714499"/>
            <a:ext cx="3477639" cy="3429000"/>
          </a:xfrm>
          <a:prstGeom prst="rect">
            <a:avLst/>
          </a:prstGeom>
        </p:spPr>
      </p:pic>
    </p:spTree>
    <p:extLst>
      <p:ext uri="{BB962C8B-B14F-4D97-AF65-F5344CB8AC3E}">
        <p14:creationId xmlns:p14="http://schemas.microsoft.com/office/powerpoint/2010/main" val="422891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US" dirty="0"/>
              <a:t>Difficulty Reading</a:t>
            </a:r>
          </a:p>
        </p:txBody>
      </p:sp>
      <p:sp>
        <p:nvSpPr>
          <p:cNvPr id="61" name="Google Shape;61;p14"/>
          <p:cNvSpPr txBox="1">
            <a:spLocks noGrp="1"/>
          </p:cNvSpPr>
          <p:nvPr>
            <p:ph type="body" idx="1"/>
          </p:nvPr>
        </p:nvSpPr>
        <p:spPr>
          <a:xfrm>
            <a:off x="415600" y="1575300"/>
            <a:ext cx="7044000" cy="4049600"/>
          </a:xfrm>
          <a:prstGeom prst="rect">
            <a:avLst/>
          </a:prstGeom>
        </p:spPr>
        <p:txBody>
          <a:bodyPr spcFirstLastPara="1" wrap="square" lIns="121900" tIns="121900" rIns="121900" bIns="121900" anchor="t" anchorCtr="0">
            <a:normAutofit/>
          </a:bodyPr>
          <a:lstStyle/>
          <a:p>
            <a:r>
              <a:rPr lang="en-US" dirty="0">
                <a:solidFill>
                  <a:schemeClr val="tx1">
                    <a:lumMod val="75000"/>
                    <a:lumOff val="25000"/>
                  </a:schemeClr>
                </a:solidFill>
              </a:rPr>
              <a:t>Small letters and symbols, low contrast, and glare all cause problems.</a:t>
            </a:r>
          </a:p>
          <a:p>
            <a:pPr indent="0">
              <a:spcBef>
                <a:spcPts val="1600"/>
              </a:spcBef>
              <a:buNone/>
            </a:pPr>
            <a:r>
              <a:rPr lang="en-US" dirty="0">
                <a:solidFill>
                  <a:schemeClr val="tx1">
                    <a:lumMod val="75000"/>
                    <a:lumOff val="25000"/>
                  </a:schemeClr>
                </a:solidFill>
              </a:rPr>
              <a:t>Note that these problems are more serious for people with cognitive challenges, because reading under difficult visual conditions creates more cognitive demands.</a:t>
            </a:r>
          </a:p>
          <a:p>
            <a:pPr>
              <a:spcBef>
                <a:spcPts val="1600"/>
              </a:spcBef>
            </a:pPr>
            <a:r>
              <a:rPr lang="en-US" dirty="0">
                <a:solidFill>
                  <a:schemeClr val="tx1">
                    <a:lumMod val="75000"/>
                    <a:lumOff val="25000"/>
                  </a:schemeClr>
                </a:solidFill>
              </a:rPr>
              <a:t>Spoken prompts can help.</a:t>
            </a:r>
          </a:p>
        </p:txBody>
      </p:sp>
      <p:pic>
        <p:nvPicPr>
          <p:cNvPr id="62" name="Google Shape;62;p14" descr="Automated parking kiosk with inAccessible features:  no tactilely discernible buttons, low contrast and glare on the glass "/>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48733" y="593367"/>
            <a:ext cx="3927667" cy="52337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dirty="0"/>
              <a:t>Small Keys and Buttons</a:t>
            </a:r>
            <a:endParaRPr dirty="0"/>
          </a:p>
        </p:txBody>
      </p:sp>
      <p:sp>
        <p:nvSpPr>
          <p:cNvPr id="68" name="Google Shape;68;p15"/>
          <p:cNvSpPr txBox="1">
            <a:spLocks noGrp="1"/>
          </p:cNvSpPr>
          <p:nvPr>
            <p:ph type="body" idx="1"/>
          </p:nvPr>
        </p:nvSpPr>
        <p:spPr>
          <a:xfrm>
            <a:off x="415600" y="1536633"/>
            <a:ext cx="6562800" cy="4555200"/>
          </a:xfrm>
          <a:prstGeom prst="rect">
            <a:avLst/>
          </a:prstGeom>
        </p:spPr>
        <p:txBody>
          <a:bodyPr spcFirstLastPara="1" wrap="square" lIns="121900" tIns="121900" rIns="121900" bIns="121900" anchor="t" anchorCtr="0">
            <a:normAutofit/>
          </a:bodyPr>
          <a:lstStyle/>
          <a:p>
            <a:pPr marL="0" indent="0">
              <a:buNone/>
            </a:pPr>
            <a:r>
              <a:rPr lang="en" dirty="0">
                <a:solidFill>
                  <a:schemeClr val="tx1">
                    <a:lumMod val="75000"/>
                    <a:lumOff val="25000"/>
                  </a:schemeClr>
                </a:solidFill>
              </a:rPr>
              <a:t>These cause trouble in themselves, but also increase difficulty of use by making </a:t>
            </a:r>
            <a:r>
              <a:rPr lang="en" b="1" i="1" dirty="0">
                <a:solidFill>
                  <a:schemeClr val="tx1">
                    <a:lumMod val="75000"/>
                    <a:lumOff val="25000"/>
                  </a:schemeClr>
                </a:solidFill>
              </a:rPr>
              <a:t>error correction </a:t>
            </a:r>
            <a:r>
              <a:rPr lang="en" dirty="0">
                <a:solidFill>
                  <a:schemeClr val="tx1">
                    <a:lumMod val="75000"/>
                    <a:lumOff val="25000"/>
                  </a:schemeClr>
                </a:solidFill>
              </a:rPr>
              <a:t>more often necessary.</a:t>
            </a:r>
            <a:endParaRPr dirty="0">
              <a:solidFill>
                <a:schemeClr val="tx1">
                  <a:lumMod val="75000"/>
                  <a:lumOff val="25000"/>
                </a:schemeClr>
              </a:solidFill>
            </a:endParaRPr>
          </a:p>
          <a:p>
            <a:pPr marL="0" indent="0">
              <a:spcBef>
                <a:spcPts val="1600"/>
              </a:spcBef>
              <a:buNone/>
            </a:pPr>
            <a:r>
              <a:rPr lang="en" b="1" i="1" dirty="0">
                <a:solidFill>
                  <a:schemeClr val="tx1">
                    <a:lumMod val="75000"/>
                    <a:lumOff val="25000"/>
                  </a:schemeClr>
                </a:solidFill>
              </a:rPr>
              <a:t>Touch screen</a:t>
            </a:r>
            <a:r>
              <a:rPr lang="en" dirty="0">
                <a:solidFill>
                  <a:schemeClr val="tx1">
                    <a:lumMod val="75000"/>
                    <a:lumOff val="25000"/>
                  </a:schemeClr>
                </a:solidFill>
              </a:rPr>
              <a:t> interaction can support larger buttons with clearer cues.</a:t>
            </a:r>
            <a:endParaRPr dirty="0">
              <a:solidFill>
                <a:schemeClr val="tx1">
                  <a:lumMod val="75000"/>
                  <a:lumOff val="25000"/>
                </a:schemeClr>
              </a:solidFill>
            </a:endParaRPr>
          </a:p>
        </p:txBody>
      </p:sp>
      <p:pic>
        <p:nvPicPr>
          <p:cNvPr id="69" name="Google Shape;69;p15" descr="Example of inaccessible parking machine - small keys and buttons which increase likelihood of user error; an accessible touch screen could allow for larger buttons with clearer cues.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1600" y="748033"/>
            <a:ext cx="4098000" cy="55100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dirty="0"/>
              <a:t>Difficulty with Payment</a:t>
            </a:r>
            <a:endParaRPr dirty="0"/>
          </a:p>
        </p:txBody>
      </p:sp>
      <p:sp>
        <p:nvSpPr>
          <p:cNvPr id="75" name="Google Shape;75;p16"/>
          <p:cNvSpPr txBox="1">
            <a:spLocks noGrp="1"/>
          </p:cNvSpPr>
          <p:nvPr>
            <p:ph type="body" idx="1"/>
          </p:nvPr>
        </p:nvSpPr>
        <p:spPr>
          <a:xfrm>
            <a:off x="415600" y="1536633"/>
            <a:ext cx="7284800" cy="4555200"/>
          </a:xfrm>
          <a:prstGeom prst="rect">
            <a:avLst/>
          </a:prstGeom>
        </p:spPr>
        <p:txBody>
          <a:bodyPr spcFirstLastPara="1" wrap="square" lIns="121900" tIns="121900" rIns="121900" bIns="121900" anchor="t" anchorCtr="0">
            <a:normAutofit/>
          </a:bodyPr>
          <a:lstStyle/>
          <a:p>
            <a:pPr marL="0" indent="0">
              <a:buNone/>
            </a:pPr>
            <a:r>
              <a:rPr lang="en" dirty="0">
                <a:solidFill>
                  <a:schemeClr val="tx1">
                    <a:lumMod val="75000"/>
                    <a:lumOff val="25000"/>
                  </a:schemeClr>
                </a:solidFill>
              </a:rPr>
              <a:t>It can be hard to see where to insert a chip card.</a:t>
            </a:r>
            <a:endParaRPr dirty="0">
              <a:solidFill>
                <a:schemeClr val="tx1">
                  <a:lumMod val="75000"/>
                  <a:lumOff val="25000"/>
                </a:schemeClr>
              </a:solidFill>
            </a:endParaRPr>
          </a:p>
          <a:p>
            <a:pPr indent="0">
              <a:spcBef>
                <a:spcPts val="1600"/>
              </a:spcBef>
              <a:buNone/>
            </a:pPr>
            <a:r>
              <a:rPr lang="en" dirty="0">
                <a:solidFill>
                  <a:schemeClr val="tx1">
                    <a:lumMod val="75000"/>
                    <a:lumOff val="25000"/>
                  </a:schemeClr>
                </a:solidFill>
              </a:rPr>
              <a:t>the old swipe slots were easier to see</a:t>
            </a:r>
            <a:endParaRPr dirty="0">
              <a:solidFill>
                <a:schemeClr val="tx1">
                  <a:lumMod val="75000"/>
                  <a:lumOff val="25000"/>
                </a:schemeClr>
              </a:solidFill>
            </a:endParaRPr>
          </a:p>
          <a:p>
            <a:pPr indent="0">
              <a:spcBef>
                <a:spcPts val="1600"/>
              </a:spcBef>
              <a:buNone/>
            </a:pPr>
            <a:r>
              <a:rPr lang="en" dirty="0">
                <a:solidFill>
                  <a:schemeClr val="tx1">
                    <a:lumMod val="75000"/>
                    <a:lumOff val="25000"/>
                  </a:schemeClr>
                </a:solidFill>
              </a:rPr>
              <a:t>tap can be good, too, if it’s clear where to tap</a:t>
            </a:r>
            <a:endParaRPr dirty="0">
              <a:solidFill>
                <a:schemeClr val="tx1">
                  <a:lumMod val="75000"/>
                  <a:lumOff val="25000"/>
                </a:schemeClr>
              </a:solidFill>
            </a:endParaRPr>
          </a:p>
          <a:p>
            <a:pPr indent="0">
              <a:spcBef>
                <a:spcPts val="1600"/>
              </a:spcBef>
              <a:buNone/>
            </a:pPr>
            <a:endParaRPr dirty="0">
              <a:solidFill>
                <a:schemeClr val="tx1">
                  <a:lumMod val="75000"/>
                  <a:lumOff val="25000"/>
                </a:schemeClr>
              </a:solidFill>
            </a:endParaRPr>
          </a:p>
          <a:p>
            <a:pPr marL="0" indent="0">
              <a:spcBef>
                <a:spcPts val="1600"/>
              </a:spcBef>
              <a:spcAft>
                <a:spcPts val="1600"/>
              </a:spcAft>
              <a:buNone/>
            </a:pPr>
            <a:r>
              <a:rPr lang="en" dirty="0">
                <a:solidFill>
                  <a:schemeClr val="tx1">
                    <a:lumMod val="75000"/>
                    <a:lumOff val="25000"/>
                  </a:schemeClr>
                </a:solidFill>
              </a:rPr>
              <a:t>When the payment device is not integrated with the main interaction, confusion can result.</a:t>
            </a:r>
            <a:endParaRPr dirty="0">
              <a:solidFill>
                <a:schemeClr val="tx1">
                  <a:lumMod val="75000"/>
                  <a:lumOff val="25000"/>
                </a:schemeClr>
              </a:solidFill>
            </a:endParaRPr>
          </a:p>
        </p:txBody>
      </p:sp>
      <p:pic>
        <p:nvPicPr>
          <p:cNvPr id="76" name="Google Shape;76;p16" descr="Automated checkout with separate checkout field and payment devices lead to confusion. User cannot easily see where to insert a chip card for paymen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18100" y="3639567"/>
            <a:ext cx="2817933" cy="28179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dirty="0"/>
              <a:t>Managing Error</a:t>
            </a:r>
            <a:endParaRPr dirty="0"/>
          </a:p>
        </p:txBody>
      </p:sp>
      <p:sp>
        <p:nvSpPr>
          <p:cNvPr id="82" name="Google Shape;82;p17"/>
          <p:cNvSpPr txBox="1">
            <a:spLocks noGrp="1"/>
          </p:cNvSpPr>
          <p:nvPr>
            <p:ph type="body" idx="1"/>
          </p:nvPr>
        </p:nvSpPr>
        <p:spPr>
          <a:xfrm>
            <a:off x="415600" y="1536633"/>
            <a:ext cx="7615600" cy="4555200"/>
          </a:xfrm>
          <a:prstGeom prst="rect">
            <a:avLst/>
          </a:prstGeom>
        </p:spPr>
        <p:txBody>
          <a:bodyPr spcFirstLastPara="1" wrap="square" lIns="121900" tIns="121900" rIns="121900" bIns="121900" anchor="t" anchorCtr="0">
            <a:noAutofit/>
          </a:bodyPr>
          <a:lstStyle/>
          <a:p>
            <a:pPr>
              <a:lnSpc>
                <a:spcPct val="150000"/>
              </a:lnSpc>
            </a:pPr>
            <a:r>
              <a:rPr lang="en" b="1" i="1" dirty="0">
                <a:solidFill>
                  <a:schemeClr val="tx1">
                    <a:lumMod val="75000"/>
                    <a:lumOff val="25000"/>
                  </a:schemeClr>
                </a:solidFill>
              </a:rPr>
              <a:t>Simple logic</a:t>
            </a:r>
            <a:r>
              <a:rPr lang="en" dirty="0">
                <a:solidFill>
                  <a:schemeClr val="tx1">
                    <a:lumMod val="75000"/>
                    <a:lumOff val="25000"/>
                  </a:schemeClr>
                </a:solidFill>
              </a:rPr>
              <a:t> is important for users generally, and must be verified by testing.</a:t>
            </a:r>
            <a:endParaRPr dirty="0">
              <a:solidFill>
                <a:schemeClr val="tx1">
                  <a:lumMod val="75000"/>
                  <a:lumOff val="25000"/>
                </a:schemeClr>
              </a:solidFill>
            </a:endParaRPr>
          </a:p>
          <a:p>
            <a:pPr lvl="1" indent="-457189">
              <a:lnSpc>
                <a:spcPct val="100000"/>
              </a:lnSpc>
              <a:buSzPts val="1800"/>
            </a:pPr>
            <a:r>
              <a:rPr lang="en" sz="2400" dirty="0">
                <a:solidFill>
                  <a:schemeClr val="tx1">
                    <a:lumMod val="75000"/>
                    <a:lumOff val="25000"/>
                  </a:schemeClr>
                </a:solidFill>
              </a:rPr>
              <a:t>The impact of this is especially large for people with cognitive disabilities</a:t>
            </a:r>
            <a:endParaRPr sz="2400" dirty="0">
              <a:solidFill>
                <a:schemeClr val="tx1">
                  <a:lumMod val="75000"/>
                  <a:lumOff val="25000"/>
                </a:schemeClr>
              </a:solidFill>
            </a:endParaRPr>
          </a:p>
          <a:p>
            <a:pPr>
              <a:lnSpc>
                <a:spcPct val="150000"/>
              </a:lnSpc>
            </a:pPr>
            <a:r>
              <a:rPr lang="en" dirty="0">
                <a:solidFill>
                  <a:schemeClr val="tx1">
                    <a:lumMod val="75000"/>
                    <a:lumOff val="25000"/>
                  </a:schemeClr>
                </a:solidFill>
              </a:rPr>
              <a:t>Support </a:t>
            </a:r>
            <a:r>
              <a:rPr lang="en" b="1" i="1" dirty="0">
                <a:solidFill>
                  <a:schemeClr val="tx1">
                    <a:lumMod val="75000"/>
                    <a:lumOff val="25000"/>
                  </a:schemeClr>
                </a:solidFill>
              </a:rPr>
              <a:t>corrections</a:t>
            </a:r>
            <a:r>
              <a:rPr lang="en" dirty="0">
                <a:solidFill>
                  <a:schemeClr val="tx1">
                    <a:lumMod val="75000"/>
                    <a:lumOff val="25000"/>
                  </a:schemeClr>
                </a:solidFill>
              </a:rPr>
              <a:t> without restarting whole transaction</a:t>
            </a:r>
            <a:endParaRPr dirty="0">
              <a:solidFill>
                <a:schemeClr val="tx1">
                  <a:lumMod val="75000"/>
                  <a:lumOff val="25000"/>
                </a:schemeClr>
              </a:solidFill>
            </a:endParaRPr>
          </a:p>
          <a:p>
            <a:pPr>
              <a:lnSpc>
                <a:spcPct val="150000"/>
              </a:lnSpc>
            </a:pPr>
            <a:r>
              <a:rPr lang="en" b="1" i="1" dirty="0">
                <a:solidFill>
                  <a:schemeClr val="tx1">
                    <a:lumMod val="75000"/>
                    <a:lumOff val="25000"/>
                  </a:schemeClr>
                </a:solidFill>
              </a:rPr>
              <a:t>Avoid timing out</a:t>
            </a:r>
            <a:r>
              <a:rPr lang="en" dirty="0">
                <a:solidFill>
                  <a:schemeClr val="tx1">
                    <a:lumMod val="75000"/>
                    <a:lumOff val="25000"/>
                  </a:schemeClr>
                </a:solidFill>
              </a:rPr>
              <a:t> users who need more time to get things right</a:t>
            </a:r>
            <a:endParaRPr dirty="0">
              <a:solidFill>
                <a:schemeClr val="tx1">
                  <a:lumMod val="75000"/>
                  <a:lumOff val="25000"/>
                </a:schemeClr>
              </a:solidFill>
            </a:endParaRPr>
          </a:p>
        </p:txBody>
      </p:sp>
      <p:pic>
        <p:nvPicPr>
          <p:cNvPr id="83" name="Google Shape;83;p17" descr="Example of well designed parking ticket payment machine.  All functions are descried and  numbered clearly on the machine.  they are located in an  easily viewable logical orde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32667" y="435767"/>
            <a:ext cx="2718365" cy="588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dirty="0"/>
              <a:t>Personalization?</a:t>
            </a:r>
            <a:endParaRPr dirty="0"/>
          </a:p>
        </p:txBody>
      </p:sp>
      <p:sp>
        <p:nvSpPr>
          <p:cNvPr id="89" name="Google Shape;89;p18"/>
          <p:cNvSpPr txBox="1">
            <a:spLocks noGrp="1"/>
          </p:cNvSpPr>
          <p:nvPr>
            <p:ph type="body" idx="1"/>
          </p:nvPr>
        </p:nvSpPr>
        <p:spPr>
          <a:xfrm>
            <a:off x="415600" y="1536633"/>
            <a:ext cx="8788400" cy="4555200"/>
          </a:xfrm>
          <a:prstGeom prst="rect">
            <a:avLst/>
          </a:prstGeom>
        </p:spPr>
        <p:txBody>
          <a:bodyPr spcFirstLastPara="1" wrap="square" lIns="121900" tIns="121900" rIns="121900" bIns="121900" anchor="t" anchorCtr="0">
            <a:noAutofit/>
          </a:bodyPr>
          <a:lstStyle/>
          <a:p>
            <a:pPr>
              <a:lnSpc>
                <a:spcPct val="100000"/>
              </a:lnSpc>
            </a:pPr>
            <a:r>
              <a:rPr lang="en" dirty="0">
                <a:solidFill>
                  <a:schemeClr val="tx1">
                    <a:lumMod val="75000"/>
                    <a:lumOff val="25000"/>
                  </a:schemeClr>
                </a:solidFill>
              </a:rPr>
              <a:t>People with disabilities don’t like </a:t>
            </a:r>
            <a:r>
              <a:rPr lang="en" b="1" i="1" dirty="0">
                <a:solidFill>
                  <a:schemeClr val="tx1">
                    <a:lumMod val="75000"/>
                    <a:lumOff val="25000"/>
                  </a:schemeClr>
                </a:solidFill>
              </a:rPr>
              <a:t>special </a:t>
            </a:r>
            <a:r>
              <a:rPr lang="en" dirty="0">
                <a:solidFill>
                  <a:schemeClr val="tx1">
                    <a:lumMod val="75000"/>
                    <a:lumOff val="25000"/>
                  </a:schemeClr>
                </a:solidFill>
              </a:rPr>
              <a:t>“accessible” machines… all machines should be equally usable.</a:t>
            </a:r>
            <a:endParaRPr dirty="0">
              <a:solidFill>
                <a:schemeClr val="tx1">
                  <a:lumMod val="75000"/>
                  <a:lumOff val="25000"/>
                </a:schemeClr>
              </a:solidFill>
            </a:endParaRPr>
          </a:p>
          <a:p>
            <a:pPr>
              <a:lnSpc>
                <a:spcPct val="100000"/>
              </a:lnSpc>
              <a:spcBef>
                <a:spcPts val="1333"/>
              </a:spcBef>
            </a:pPr>
            <a:r>
              <a:rPr lang="en" dirty="0">
                <a:solidFill>
                  <a:schemeClr val="tx1">
                    <a:lumMod val="75000"/>
                    <a:lumOff val="25000"/>
                  </a:schemeClr>
                </a:solidFill>
              </a:rPr>
              <a:t>Personalization could be a way to support diverse requirements, but </a:t>
            </a:r>
            <a:r>
              <a:rPr lang="en" b="1" i="1" dirty="0">
                <a:solidFill>
                  <a:schemeClr val="tx1">
                    <a:lumMod val="75000"/>
                    <a:lumOff val="25000"/>
                  </a:schemeClr>
                </a:solidFill>
              </a:rPr>
              <a:t>universal design</a:t>
            </a:r>
            <a:r>
              <a:rPr lang="en" dirty="0">
                <a:solidFill>
                  <a:schemeClr val="tx1">
                    <a:lumMod val="75000"/>
                    <a:lumOff val="25000"/>
                  </a:schemeClr>
                </a:solidFill>
              </a:rPr>
              <a:t> is simpler.</a:t>
            </a:r>
            <a:endParaRPr dirty="0">
              <a:solidFill>
                <a:schemeClr val="tx1">
                  <a:lumMod val="75000"/>
                  <a:lumOff val="25000"/>
                </a:schemeClr>
              </a:solidFill>
            </a:endParaRPr>
          </a:p>
          <a:p>
            <a:pPr>
              <a:lnSpc>
                <a:spcPct val="100000"/>
              </a:lnSpc>
              <a:spcBef>
                <a:spcPts val="1333"/>
              </a:spcBef>
            </a:pPr>
            <a:r>
              <a:rPr lang="en" dirty="0">
                <a:solidFill>
                  <a:schemeClr val="tx1">
                    <a:lumMod val="75000"/>
                    <a:lumOff val="25000"/>
                  </a:schemeClr>
                </a:solidFill>
              </a:rPr>
              <a:t>Pass systems (</a:t>
            </a:r>
            <a:r>
              <a:rPr lang="en" b="1" i="1" dirty="0">
                <a:solidFill>
                  <a:schemeClr val="tx1">
                    <a:lumMod val="75000"/>
                    <a:lumOff val="25000"/>
                  </a:schemeClr>
                </a:solidFill>
              </a:rPr>
              <a:t>smart cards </a:t>
            </a:r>
            <a:r>
              <a:rPr lang="en" dirty="0">
                <a:solidFill>
                  <a:schemeClr val="tx1">
                    <a:lumMod val="75000"/>
                    <a:lumOff val="25000"/>
                  </a:schemeClr>
                </a:solidFill>
              </a:rPr>
              <a:t>or </a:t>
            </a:r>
            <a:r>
              <a:rPr lang="en" b="1" i="1" dirty="0">
                <a:solidFill>
                  <a:schemeClr val="tx1">
                    <a:lumMod val="75000"/>
                    <a:lumOff val="25000"/>
                  </a:schemeClr>
                </a:solidFill>
              </a:rPr>
              <a:t>phones</a:t>
            </a:r>
            <a:r>
              <a:rPr lang="en" dirty="0">
                <a:solidFill>
                  <a:schemeClr val="tx1">
                    <a:lumMod val="75000"/>
                    <a:lumOff val="25000"/>
                  </a:schemeClr>
                </a:solidFill>
              </a:rPr>
              <a:t>) may dominate explicit personalization in many applications (parking, transit).</a:t>
            </a:r>
            <a:endParaRPr dirty="0">
              <a:solidFill>
                <a:schemeClr val="tx1">
                  <a:lumMod val="75000"/>
                  <a:lumOff val="25000"/>
                </a:schemeClr>
              </a:solidFill>
            </a:endParaRPr>
          </a:p>
          <a:p>
            <a:pPr lvl="1" indent="-387764">
              <a:lnSpc>
                <a:spcPct val="100000"/>
              </a:lnSpc>
              <a:spcBef>
                <a:spcPts val="1333"/>
              </a:spcBef>
              <a:buSzPts val="980"/>
            </a:pPr>
            <a:r>
              <a:rPr lang="en" dirty="0">
                <a:solidFill>
                  <a:schemeClr val="tx1">
                    <a:lumMod val="75000"/>
                    <a:lumOff val="25000"/>
                  </a:schemeClr>
                </a:solidFill>
              </a:rPr>
              <a:t>Regular customers need not interact with SSTM at all, so SSTM can be biased toward novice customers.</a:t>
            </a:r>
            <a:endParaRPr dirty="0">
              <a:solidFill>
                <a:schemeClr val="tx1">
                  <a:lumMod val="75000"/>
                  <a:lumOff val="25000"/>
                </a:schemeClr>
              </a:solidFill>
            </a:endParaRPr>
          </a:p>
        </p:txBody>
      </p:sp>
      <p:pic>
        <p:nvPicPr>
          <p:cNvPr id="90" name="Google Shape;90;p18" descr="Picture of a personal smart phone used to  operate a variety of devices. "/>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1381419">
            <a:off x="9423433" y="3737830"/>
            <a:ext cx="1240736" cy="13748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653667" y="600200"/>
            <a:ext cx="8490400" cy="5454400"/>
          </a:xfrm>
          <a:prstGeom prst="rect">
            <a:avLst/>
          </a:prstGeom>
        </p:spPr>
        <p:txBody>
          <a:bodyPr spcFirstLastPara="1" wrap="square" lIns="121900" tIns="121900" rIns="121900" bIns="121900" anchor="ctr" anchorCtr="0">
            <a:normAutofit/>
          </a:bodyPr>
          <a:lstStyle/>
          <a:p>
            <a:r>
              <a:rPr lang="en-US" dirty="0"/>
              <a:t>Thank you!</a:t>
            </a:r>
          </a:p>
        </p:txBody>
      </p:sp>
      <p:sp>
        <p:nvSpPr>
          <p:cNvPr id="3" name="Text Placeholder 2">
            <a:extLst>
              <a:ext uri="{FF2B5EF4-FFF2-40B4-BE49-F238E27FC236}">
                <a16:creationId xmlns:a16="http://schemas.microsoft.com/office/drawing/2014/main" id="{FF242902-13BB-436D-A383-E5195DA0170C}"/>
              </a:ext>
            </a:extLst>
          </p:cNvPr>
          <p:cNvSpPr>
            <a:spLocks noGrp="1"/>
          </p:cNvSpPr>
          <p:nvPr>
            <p:ph type="body" idx="4294967295"/>
          </p:nvPr>
        </p:nvSpPr>
        <p:spPr>
          <a:xfrm>
            <a:off x="415600" y="3803296"/>
            <a:ext cx="8573854" cy="1657345"/>
          </a:xfrm>
        </p:spPr>
        <p:txBody>
          <a:bodyPr>
            <a:normAutofit/>
          </a:bodyPr>
          <a:lstStyle/>
          <a:p>
            <a:pPr marL="114300" indent="0">
              <a:buNone/>
            </a:pPr>
            <a:r>
              <a:rPr lang="en-US" sz="2400" dirty="0">
                <a:solidFill>
                  <a:schemeClr val="tx1">
                    <a:lumMod val="75000"/>
                    <a:lumOff val="25000"/>
                  </a:schemeClr>
                </a:solidFill>
              </a:rPr>
              <a:t>Some examples:  </a:t>
            </a:r>
            <a:r>
              <a:rPr lang="en-US" sz="2400" dirty="0">
                <a:solidFill>
                  <a:schemeClr val="accent5"/>
                </a:solidFill>
                <a:hlinkClick r:id="rId3">
                  <a:extLst>
                    <a:ext uri="{A12FA001-AC4F-418D-AE19-62706E023703}">
                      <ahyp:hlinkClr xmlns:ahyp="http://schemas.microsoft.com/office/drawing/2018/hyperlinkcolor" val="tx"/>
                    </a:ext>
                  </a:extLst>
                </a:hlinkClick>
              </a:rPr>
              <a:t>www.userfocus.co.uk/articles/car-park-payment-machines.html</a:t>
            </a:r>
            <a:r>
              <a:rPr lang="en-US" sz="2400" dirty="0">
                <a:solidFill>
                  <a:schemeClr val="tx1">
                    <a:lumMod val="75000"/>
                    <a:lumOff val="25000"/>
                  </a:schemeClr>
                </a:solidFill>
              </a:rPr>
              <a:t>  (Dr David Travis)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C74BD-EF0C-40E3-B3CE-BCB1C90C781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70115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9481-36C0-7542-906B-C39845947DFA}"/>
              </a:ext>
            </a:extLst>
          </p:cNvPr>
          <p:cNvSpPr>
            <a:spLocks noGrp="1"/>
          </p:cNvSpPr>
          <p:nvPr>
            <p:ph type="ctrTitle"/>
          </p:nvPr>
        </p:nvSpPr>
        <p:spPr/>
        <p:txBody>
          <a:bodyPr/>
          <a:lstStyle/>
          <a:p>
            <a:r>
              <a:rPr lang="en-US" dirty="0"/>
              <a:t>Accessibility to Self-Service Transaction Machines</a:t>
            </a:r>
          </a:p>
        </p:txBody>
      </p:sp>
      <p:sp>
        <p:nvSpPr>
          <p:cNvPr id="3" name="Subtitle 2">
            <a:extLst>
              <a:ext uri="{FF2B5EF4-FFF2-40B4-BE49-F238E27FC236}">
                <a16:creationId xmlns:a16="http://schemas.microsoft.com/office/drawing/2014/main" id="{C411EC88-A110-F441-9F2A-B84127663378}"/>
              </a:ext>
            </a:extLst>
          </p:cNvPr>
          <p:cNvSpPr>
            <a:spLocks noGrp="1"/>
          </p:cNvSpPr>
          <p:nvPr>
            <p:ph type="subTitle" idx="1"/>
          </p:nvPr>
        </p:nvSpPr>
        <p:spPr/>
        <p:txBody>
          <a:bodyPr/>
          <a:lstStyle/>
          <a:p>
            <a:r>
              <a:rPr lang="en-US" dirty="0"/>
              <a:t>Physically Disabled Perspective – Spinal Cord Injury (Partial Paralysis)</a:t>
            </a:r>
          </a:p>
        </p:txBody>
      </p:sp>
      <p:pic>
        <p:nvPicPr>
          <p:cNvPr id="4" name="Picture 3" descr="Logo United Spinal Association Tech Access Initiative">
            <a:extLst>
              <a:ext uri="{FF2B5EF4-FFF2-40B4-BE49-F238E27FC236}">
                <a16:creationId xmlns:a16="http://schemas.microsoft.com/office/drawing/2014/main" id="{D7B87660-DFC1-C54C-82DD-0BC0FEB2E5C8}"/>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9542780" y="125880"/>
            <a:ext cx="2313940" cy="1156970"/>
          </a:xfrm>
          <a:prstGeom prst="rect">
            <a:avLst/>
          </a:prstGeom>
        </p:spPr>
      </p:pic>
    </p:spTree>
    <p:extLst>
      <p:ext uri="{BB962C8B-B14F-4D97-AF65-F5344CB8AC3E}">
        <p14:creationId xmlns:p14="http://schemas.microsoft.com/office/powerpoint/2010/main" val="334129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82E2-A3BB-6943-A0EA-7950423B1323}"/>
              </a:ext>
            </a:extLst>
          </p:cNvPr>
          <p:cNvSpPr>
            <a:spLocks noGrp="1"/>
          </p:cNvSpPr>
          <p:nvPr>
            <p:ph type="title"/>
          </p:nvPr>
        </p:nvSpPr>
        <p:spPr/>
        <p:txBody>
          <a:bodyPr/>
          <a:lstStyle/>
          <a:p>
            <a:r>
              <a:rPr lang="en-US" dirty="0"/>
              <a:t>Spinal Cord Injury Primer</a:t>
            </a:r>
          </a:p>
        </p:txBody>
      </p:sp>
      <p:pic>
        <p:nvPicPr>
          <p:cNvPr id="4" name="Picture 3" descr="Logo United Spinal Association Tech Access Initiative">
            <a:extLst>
              <a:ext uri="{FF2B5EF4-FFF2-40B4-BE49-F238E27FC236}">
                <a16:creationId xmlns:a16="http://schemas.microsoft.com/office/drawing/2014/main" id="{32E06AF6-9750-9B46-93EF-231C945A59F9}"/>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9542780" y="125880"/>
            <a:ext cx="2313940" cy="1156970"/>
          </a:xfrm>
          <a:prstGeom prst="rect">
            <a:avLst/>
          </a:prstGeom>
        </p:spPr>
      </p:pic>
      <p:sp>
        <p:nvSpPr>
          <p:cNvPr id="6" name="Text Placeholder 5">
            <a:extLst>
              <a:ext uri="{FF2B5EF4-FFF2-40B4-BE49-F238E27FC236}">
                <a16:creationId xmlns:a16="http://schemas.microsoft.com/office/drawing/2014/main" id="{B6DDE442-2C2A-4144-9945-C1CC30B01AC5}"/>
              </a:ext>
            </a:extLst>
          </p:cNvPr>
          <p:cNvSpPr>
            <a:spLocks noGrp="1"/>
          </p:cNvSpPr>
          <p:nvPr>
            <p:ph type="body" idx="4294967295"/>
          </p:nvPr>
        </p:nvSpPr>
        <p:spPr/>
        <p:txBody>
          <a:bodyPr>
            <a:noAutofit/>
          </a:bodyPr>
          <a:lstStyle/>
          <a:p>
            <a:pPr marL="285750" lvl="0" indent="-285750">
              <a:lnSpc>
                <a:spcPct val="100000"/>
              </a:lnSpc>
              <a:spcBef>
                <a:spcPts val="0"/>
              </a:spcBef>
              <a:defRPr/>
            </a:pPr>
            <a:r>
              <a:rPr lang="en-US" sz="2400" dirty="0">
                <a:solidFill>
                  <a:prstClr val="black"/>
                </a:solidFill>
              </a:rPr>
              <a:t>Quadriplegic/Tetraplegic – All four limbs &amp; core affected by some form of paralysis</a:t>
            </a:r>
          </a:p>
          <a:p>
            <a:pPr marL="285750" lvl="0" indent="-285750">
              <a:lnSpc>
                <a:spcPct val="100000"/>
              </a:lnSpc>
              <a:spcBef>
                <a:spcPts val="0"/>
              </a:spcBef>
              <a:defRPr/>
            </a:pPr>
            <a:r>
              <a:rPr lang="en-US" sz="2400" dirty="0">
                <a:solidFill>
                  <a:prstClr val="black"/>
                </a:solidFill>
              </a:rPr>
              <a:t>Paraplegic – Legs &amp; to a lesser extent the core is affected by some form of paralysis</a:t>
            </a:r>
          </a:p>
          <a:p>
            <a:pPr marL="285750" lvl="0" indent="-285750">
              <a:lnSpc>
                <a:spcPct val="100000"/>
              </a:lnSpc>
              <a:spcBef>
                <a:spcPts val="0"/>
              </a:spcBef>
              <a:defRPr/>
            </a:pPr>
            <a:r>
              <a:rPr lang="en-US" sz="2400" dirty="0">
                <a:solidFill>
                  <a:prstClr val="black"/>
                </a:solidFill>
              </a:rPr>
              <a:t>No two injuries are the same</a:t>
            </a:r>
          </a:p>
          <a:p>
            <a:pPr marL="285750" lvl="0" indent="-285750">
              <a:lnSpc>
                <a:spcPct val="100000"/>
              </a:lnSpc>
              <a:spcBef>
                <a:spcPts val="0"/>
              </a:spcBef>
              <a:defRPr/>
            </a:pPr>
            <a:endParaRPr lang="en-US" sz="2400" dirty="0">
              <a:solidFill>
                <a:prstClr val="black"/>
              </a:solidFill>
            </a:endParaRPr>
          </a:p>
          <a:p>
            <a:pPr marL="0" lvl="0" indent="0" algn="ctr">
              <a:lnSpc>
                <a:spcPct val="100000"/>
              </a:lnSpc>
              <a:spcBef>
                <a:spcPts val="0"/>
              </a:spcBef>
              <a:buNone/>
              <a:defRPr/>
            </a:pPr>
            <a:r>
              <a:rPr lang="en-US" sz="2400" u="sng" dirty="0">
                <a:solidFill>
                  <a:prstClr val="black"/>
                </a:solidFill>
              </a:rPr>
              <a:t>My Specific Physical Afflictions</a:t>
            </a:r>
          </a:p>
          <a:p>
            <a:pPr marL="342900" lvl="0" indent="-342900">
              <a:lnSpc>
                <a:spcPct val="100000"/>
              </a:lnSpc>
              <a:spcBef>
                <a:spcPts val="0"/>
              </a:spcBef>
              <a:defRPr/>
            </a:pPr>
            <a:endParaRPr lang="en-US" sz="2400" dirty="0">
              <a:solidFill>
                <a:prstClr val="black"/>
              </a:solidFill>
            </a:endParaRPr>
          </a:p>
          <a:p>
            <a:pPr marL="342900" lvl="0" indent="-342900">
              <a:lnSpc>
                <a:spcPct val="100000"/>
              </a:lnSpc>
              <a:spcBef>
                <a:spcPts val="0"/>
              </a:spcBef>
              <a:defRPr/>
            </a:pPr>
            <a:r>
              <a:rPr lang="en-US" sz="2400" dirty="0">
                <a:solidFill>
                  <a:prstClr val="black"/>
                </a:solidFill>
              </a:rPr>
              <a:t>Unable to pinch with fingers</a:t>
            </a:r>
          </a:p>
          <a:p>
            <a:pPr marL="342900" lvl="0" indent="-342900">
              <a:lnSpc>
                <a:spcPct val="100000"/>
              </a:lnSpc>
              <a:spcBef>
                <a:spcPts val="0"/>
              </a:spcBef>
              <a:defRPr/>
            </a:pPr>
            <a:r>
              <a:rPr lang="en-US" sz="2400" dirty="0">
                <a:solidFill>
                  <a:prstClr val="black"/>
                </a:solidFill>
              </a:rPr>
              <a:t>Unable to grab with hands</a:t>
            </a:r>
          </a:p>
          <a:p>
            <a:pPr marL="342900" lvl="0" indent="-342900">
              <a:lnSpc>
                <a:spcPct val="100000"/>
              </a:lnSpc>
              <a:spcBef>
                <a:spcPts val="0"/>
              </a:spcBef>
              <a:defRPr/>
            </a:pPr>
            <a:r>
              <a:rPr lang="en-US" sz="2400" dirty="0">
                <a:solidFill>
                  <a:prstClr val="black"/>
                </a:solidFill>
              </a:rPr>
              <a:t>Very limited core control – rely on arms/armrests/tilt to balance my upper body</a:t>
            </a:r>
          </a:p>
          <a:p>
            <a:pPr marL="342900" lvl="0" indent="-342900">
              <a:lnSpc>
                <a:spcPct val="100000"/>
              </a:lnSpc>
              <a:spcBef>
                <a:spcPts val="0"/>
              </a:spcBef>
              <a:defRPr/>
            </a:pPr>
            <a:r>
              <a:rPr lang="en-US" sz="2400" dirty="0">
                <a:solidFill>
                  <a:prstClr val="black"/>
                </a:solidFill>
              </a:rPr>
              <a:t>Grab items by sandwiching between two hands – severely limits reach</a:t>
            </a:r>
          </a:p>
        </p:txBody>
      </p:sp>
    </p:spTree>
    <p:extLst>
      <p:ext uri="{BB962C8B-B14F-4D97-AF65-F5344CB8AC3E}">
        <p14:creationId xmlns:p14="http://schemas.microsoft.com/office/powerpoint/2010/main" val="7686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82E2-A3BB-6943-A0EA-7950423B1323}"/>
              </a:ext>
            </a:extLst>
          </p:cNvPr>
          <p:cNvSpPr>
            <a:spLocks noGrp="1"/>
          </p:cNvSpPr>
          <p:nvPr>
            <p:ph type="title"/>
          </p:nvPr>
        </p:nvSpPr>
        <p:spPr/>
        <p:txBody>
          <a:bodyPr/>
          <a:lstStyle/>
          <a:p>
            <a:r>
              <a:rPr lang="en-US" dirty="0"/>
              <a:t>SSTMs Issues – Physical Space</a:t>
            </a:r>
          </a:p>
        </p:txBody>
      </p:sp>
      <p:pic>
        <p:nvPicPr>
          <p:cNvPr id="4" name="Picture 3" descr="Logo United Spinal Association Tech Access Initiative">
            <a:extLst>
              <a:ext uri="{FF2B5EF4-FFF2-40B4-BE49-F238E27FC236}">
                <a16:creationId xmlns:a16="http://schemas.microsoft.com/office/drawing/2014/main" id="{95BEA540-E7E8-B645-9426-7085058BCE0F}"/>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9542780" y="125880"/>
            <a:ext cx="2313940" cy="1156970"/>
          </a:xfrm>
          <a:prstGeom prst="rect">
            <a:avLst/>
          </a:prstGeom>
        </p:spPr>
      </p:pic>
      <p:sp>
        <p:nvSpPr>
          <p:cNvPr id="5" name="Text Placeholder 4">
            <a:extLst>
              <a:ext uri="{FF2B5EF4-FFF2-40B4-BE49-F238E27FC236}">
                <a16:creationId xmlns:a16="http://schemas.microsoft.com/office/drawing/2014/main" id="{7FBA9B11-D157-4A2B-B572-660DF4B148CE}"/>
              </a:ext>
            </a:extLst>
          </p:cNvPr>
          <p:cNvSpPr>
            <a:spLocks noGrp="1"/>
          </p:cNvSpPr>
          <p:nvPr>
            <p:ph type="body" idx="4294967295"/>
          </p:nvPr>
        </p:nvSpPr>
        <p:spPr/>
        <p:txBody>
          <a:bodyPr/>
          <a:lstStyle/>
          <a:p>
            <a:pPr marL="0" lvl="0" indent="0">
              <a:lnSpc>
                <a:spcPct val="100000"/>
              </a:lnSpc>
              <a:spcBef>
                <a:spcPts val="0"/>
              </a:spcBef>
              <a:buNone/>
              <a:defRPr/>
            </a:pPr>
            <a:r>
              <a:rPr lang="en-US" sz="2400" u="sng" dirty="0">
                <a:solidFill>
                  <a:prstClr val="black"/>
                </a:solidFill>
              </a:rPr>
              <a:t>Background</a:t>
            </a:r>
          </a:p>
          <a:p>
            <a:pPr marL="285750" lvl="0" indent="-285750">
              <a:lnSpc>
                <a:spcPct val="100000"/>
              </a:lnSpc>
              <a:spcBef>
                <a:spcPts val="0"/>
              </a:spcBef>
              <a:defRPr/>
            </a:pPr>
            <a:r>
              <a:rPr lang="en-US" sz="2400" dirty="0">
                <a:solidFill>
                  <a:prstClr val="black"/>
                </a:solidFill>
              </a:rPr>
              <a:t>Power Wheelchair occupies ~6ft radius </a:t>
            </a:r>
          </a:p>
          <a:p>
            <a:pPr marL="285750" lvl="0" indent="-285750">
              <a:lnSpc>
                <a:spcPct val="100000"/>
              </a:lnSpc>
              <a:spcBef>
                <a:spcPts val="0"/>
              </a:spcBef>
              <a:defRPr/>
            </a:pPr>
            <a:r>
              <a:rPr lang="en-US" sz="2400" dirty="0">
                <a:solidFill>
                  <a:prstClr val="black"/>
                </a:solidFill>
              </a:rPr>
              <a:t>In sitting position my feet prohibit interaction in front of me</a:t>
            </a:r>
          </a:p>
          <a:p>
            <a:pPr marL="285750" lvl="0" indent="-285750">
              <a:lnSpc>
                <a:spcPct val="100000"/>
              </a:lnSpc>
              <a:spcBef>
                <a:spcPts val="0"/>
              </a:spcBef>
              <a:defRPr/>
            </a:pPr>
            <a:r>
              <a:rPr lang="en-US" sz="2400" dirty="0">
                <a:solidFill>
                  <a:prstClr val="black"/>
                </a:solidFill>
              </a:rPr>
              <a:t>All interactions are done to my left or right sides</a:t>
            </a:r>
          </a:p>
          <a:p>
            <a:pPr marL="285750" lvl="0" indent="-285750">
              <a:lnSpc>
                <a:spcPct val="100000"/>
              </a:lnSpc>
              <a:spcBef>
                <a:spcPts val="0"/>
              </a:spcBef>
              <a:defRPr/>
            </a:pPr>
            <a:endParaRPr lang="en-US" sz="2400" dirty="0">
              <a:solidFill>
                <a:prstClr val="black"/>
              </a:solidFill>
            </a:endParaRPr>
          </a:p>
          <a:p>
            <a:pPr marL="0" lvl="0" indent="0">
              <a:lnSpc>
                <a:spcPct val="100000"/>
              </a:lnSpc>
              <a:spcBef>
                <a:spcPts val="0"/>
              </a:spcBef>
              <a:buNone/>
              <a:defRPr/>
            </a:pPr>
            <a:r>
              <a:rPr lang="en-US" sz="2400" u="sng" dirty="0">
                <a:solidFill>
                  <a:prstClr val="black"/>
                </a:solidFill>
              </a:rPr>
              <a:t>Issues</a:t>
            </a:r>
          </a:p>
          <a:p>
            <a:pPr marL="342900" lvl="0" indent="-342900">
              <a:lnSpc>
                <a:spcPct val="100000"/>
              </a:lnSpc>
              <a:spcBef>
                <a:spcPts val="0"/>
              </a:spcBef>
              <a:defRPr/>
            </a:pPr>
            <a:r>
              <a:rPr lang="en-US" sz="2400" dirty="0">
                <a:solidFill>
                  <a:prstClr val="black"/>
                </a:solidFill>
              </a:rPr>
              <a:t>Multiple SSTMs in a row pose issues entering/exiting….feels like parallel parking</a:t>
            </a:r>
          </a:p>
          <a:p>
            <a:pPr marL="342900" lvl="0" indent="-342900">
              <a:lnSpc>
                <a:spcPct val="100000"/>
              </a:lnSpc>
              <a:spcBef>
                <a:spcPts val="0"/>
              </a:spcBef>
              <a:defRPr/>
            </a:pPr>
            <a:r>
              <a:rPr lang="en-US" sz="2400" dirty="0">
                <a:solidFill>
                  <a:prstClr val="black"/>
                </a:solidFill>
              </a:rPr>
              <a:t>Some SSTMs simply do not have enough physical space</a:t>
            </a:r>
          </a:p>
        </p:txBody>
      </p:sp>
    </p:spTree>
    <p:extLst>
      <p:ext uri="{BB962C8B-B14F-4D97-AF65-F5344CB8AC3E}">
        <p14:creationId xmlns:p14="http://schemas.microsoft.com/office/powerpoint/2010/main" val="345856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3493C50-49C7-432B-A9BE-D91FF6F50AE5}"/>
              </a:ext>
            </a:extLst>
          </p:cNvPr>
          <p:cNvSpPr>
            <a:spLocks noGrp="1"/>
          </p:cNvSpPr>
          <p:nvPr>
            <p:ph type="ctrTitle"/>
          </p:nvPr>
        </p:nvSpPr>
        <p:spPr>
          <a:xfrm>
            <a:off x="4206" y="1"/>
            <a:ext cx="6091794" cy="3657600"/>
          </a:xfrm>
          <a:solidFill>
            <a:srgbClr val="000000"/>
          </a:solidFill>
        </p:spPr>
        <p:txBody>
          <a:bodyPr anchor="ctr">
            <a:normAutofit/>
          </a:bodyPr>
          <a:lstStyle/>
          <a:p>
            <a:pPr algn="ctr"/>
            <a:r>
              <a:rPr lang="en-US" sz="4000" b="1" i="1" dirty="0"/>
              <a:t> Inclusive Interfaces:</a:t>
            </a:r>
            <a:br>
              <a:rPr lang="en-US" sz="4000" dirty="0"/>
            </a:br>
            <a:br>
              <a:rPr lang="en-US" sz="4000" dirty="0"/>
            </a:br>
            <a:r>
              <a:rPr lang="en-US" sz="4000" dirty="0"/>
              <a:t> Accessibility of </a:t>
            </a:r>
            <a:br>
              <a:rPr lang="en-US" sz="4000" dirty="0"/>
            </a:br>
            <a:r>
              <a:rPr lang="en-US" sz="4000" dirty="0"/>
              <a:t> Self-Service </a:t>
            </a:r>
            <a:br>
              <a:rPr lang="en-US" sz="4000" dirty="0"/>
            </a:br>
            <a:r>
              <a:rPr lang="en-US" sz="4000" dirty="0"/>
              <a:t> Transaction Machines</a:t>
            </a:r>
          </a:p>
        </p:txBody>
      </p:sp>
      <p:pic>
        <p:nvPicPr>
          <p:cNvPr id="19" name="Picture 18" descr="United States access board logo">
            <a:extLst>
              <a:ext uri="{FF2B5EF4-FFF2-40B4-BE49-F238E27FC236}">
                <a16:creationId xmlns:a16="http://schemas.microsoft.com/office/drawing/2014/main" id="{16C3F970-9B49-4CD8-9CB0-176BA8AD9E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5278" y="4074457"/>
            <a:ext cx="2389650" cy="2356229"/>
          </a:xfrm>
          <a:prstGeom prst="rect">
            <a:avLst/>
          </a:prstGeom>
        </p:spPr>
      </p:pic>
      <p:pic>
        <p:nvPicPr>
          <p:cNvPr id="1026" name="Picture 2" descr="person touching airport check in kiosk">
            <a:extLst>
              <a:ext uri="{FF2B5EF4-FFF2-40B4-BE49-F238E27FC236}">
                <a16:creationId xmlns:a16="http://schemas.microsoft.com/office/drawing/2014/main" id="{B9F5F16B-A55B-489D-8A1A-316A4FE75F4F}"/>
              </a:ext>
              <a:ext uri="{C183D7F6-B498-43B3-948B-1728B52AA6E4}">
                <adec:decorative xmlns:adec="http://schemas.microsoft.com/office/drawing/2017/decorative" val="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0"/>
            <a:ext cx="6096000" cy="68475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4D773D1-AD8F-4B73-97EE-F4E35903EC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5BDCA-5594-4972-87B5-AB3059BF948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073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82E2-A3BB-6943-A0EA-7950423B1323}"/>
              </a:ext>
            </a:extLst>
          </p:cNvPr>
          <p:cNvSpPr>
            <a:spLocks noGrp="1"/>
          </p:cNvSpPr>
          <p:nvPr>
            <p:ph type="title"/>
          </p:nvPr>
        </p:nvSpPr>
        <p:spPr/>
        <p:txBody>
          <a:bodyPr/>
          <a:lstStyle/>
          <a:p>
            <a:r>
              <a:rPr lang="en-US" dirty="0"/>
              <a:t>SSTMs Issues – Height</a:t>
            </a:r>
          </a:p>
        </p:txBody>
      </p:sp>
      <p:pic>
        <p:nvPicPr>
          <p:cNvPr id="4" name="Picture 3" descr="Logo United Spinal Association Tech Access Initiative">
            <a:extLst>
              <a:ext uri="{FF2B5EF4-FFF2-40B4-BE49-F238E27FC236}">
                <a16:creationId xmlns:a16="http://schemas.microsoft.com/office/drawing/2014/main" id="{76F7722E-0352-7B49-AA46-D1211BCADCD7}"/>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9542780" y="125880"/>
            <a:ext cx="2313940" cy="1156970"/>
          </a:xfrm>
          <a:prstGeom prst="rect">
            <a:avLst/>
          </a:prstGeom>
        </p:spPr>
      </p:pic>
      <p:sp>
        <p:nvSpPr>
          <p:cNvPr id="5" name="Text Placeholder 4">
            <a:extLst>
              <a:ext uri="{FF2B5EF4-FFF2-40B4-BE49-F238E27FC236}">
                <a16:creationId xmlns:a16="http://schemas.microsoft.com/office/drawing/2014/main" id="{0956D5D2-A328-4CED-8141-43614C6667B5}"/>
              </a:ext>
            </a:extLst>
          </p:cNvPr>
          <p:cNvSpPr>
            <a:spLocks noGrp="1"/>
          </p:cNvSpPr>
          <p:nvPr>
            <p:ph type="body" idx="4294967295"/>
          </p:nvPr>
        </p:nvSpPr>
        <p:spPr/>
        <p:txBody>
          <a:bodyPr>
            <a:noAutofit/>
          </a:bodyPr>
          <a:lstStyle/>
          <a:p>
            <a:pPr marL="0" lvl="0" indent="0">
              <a:lnSpc>
                <a:spcPct val="100000"/>
              </a:lnSpc>
              <a:spcBef>
                <a:spcPts val="0"/>
              </a:spcBef>
              <a:buNone/>
              <a:defRPr/>
            </a:pPr>
            <a:r>
              <a:rPr lang="en-US" sz="2400" u="sng" dirty="0">
                <a:solidFill>
                  <a:prstClr val="black"/>
                </a:solidFill>
              </a:rPr>
              <a:t>Background</a:t>
            </a:r>
          </a:p>
          <a:p>
            <a:pPr marL="285750" lvl="0" indent="-285750">
              <a:lnSpc>
                <a:spcPct val="100000"/>
              </a:lnSpc>
              <a:spcBef>
                <a:spcPts val="0"/>
              </a:spcBef>
              <a:defRPr/>
            </a:pPr>
            <a:r>
              <a:rPr lang="en-US" sz="2400" dirty="0">
                <a:solidFill>
                  <a:prstClr val="black"/>
                </a:solidFill>
              </a:rPr>
              <a:t>Wheelchair sits lower than most ambulatory people </a:t>
            </a:r>
          </a:p>
          <a:p>
            <a:pPr marL="285750" lvl="0" indent="-285750">
              <a:lnSpc>
                <a:spcPct val="100000"/>
              </a:lnSpc>
              <a:spcBef>
                <a:spcPts val="0"/>
              </a:spcBef>
              <a:defRPr/>
            </a:pPr>
            <a:r>
              <a:rPr lang="en-US" sz="2400" dirty="0">
                <a:solidFill>
                  <a:prstClr val="black"/>
                </a:solidFill>
              </a:rPr>
              <a:t>Wheelchairs require everything to be a little lower</a:t>
            </a:r>
          </a:p>
          <a:p>
            <a:pPr marL="285750" lvl="0" indent="-285750">
              <a:lnSpc>
                <a:spcPct val="100000"/>
              </a:lnSpc>
              <a:spcBef>
                <a:spcPts val="0"/>
              </a:spcBef>
              <a:defRPr/>
            </a:pPr>
            <a:endParaRPr lang="en-US" sz="2400" dirty="0">
              <a:solidFill>
                <a:prstClr val="black"/>
              </a:solidFill>
            </a:endParaRPr>
          </a:p>
          <a:p>
            <a:pPr marL="0" lvl="0" indent="0">
              <a:lnSpc>
                <a:spcPct val="100000"/>
              </a:lnSpc>
              <a:spcBef>
                <a:spcPts val="0"/>
              </a:spcBef>
              <a:buNone/>
              <a:defRPr/>
            </a:pPr>
            <a:r>
              <a:rPr lang="en-US" sz="2400" u="sng" dirty="0">
                <a:solidFill>
                  <a:prstClr val="black"/>
                </a:solidFill>
              </a:rPr>
              <a:t>Issues</a:t>
            </a:r>
          </a:p>
          <a:p>
            <a:pPr marL="342900" lvl="0" indent="-342900">
              <a:lnSpc>
                <a:spcPct val="100000"/>
              </a:lnSpc>
              <a:spcBef>
                <a:spcPts val="0"/>
              </a:spcBef>
              <a:defRPr/>
            </a:pPr>
            <a:r>
              <a:rPr lang="en-US" sz="2400" dirty="0">
                <a:solidFill>
                  <a:prstClr val="black"/>
                </a:solidFill>
              </a:rPr>
              <a:t>Distance to CC Reader is too far to enable reaching with two hands to pull card </a:t>
            </a:r>
          </a:p>
          <a:p>
            <a:pPr marL="342900" lvl="0" indent="-342900">
              <a:lnSpc>
                <a:spcPct val="100000"/>
              </a:lnSpc>
              <a:spcBef>
                <a:spcPts val="0"/>
              </a:spcBef>
              <a:defRPr/>
            </a:pPr>
            <a:r>
              <a:rPr lang="en-US" sz="2400" dirty="0">
                <a:solidFill>
                  <a:prstClr val="black"/>
                </a:solidFill>
              </a:rPr>
              <a:t>Some SSTMs print receipts too high to reach</a:t>
            </a:r>
          </a:p>
          <a:p>
            <a:pPr marL="342900" lvl="0" indent="-342900">
              <a:lnSpc>
                <a:spcPct val="100000"/>
              </a:lnSpc>
              <a:spcBef>
                <a:spcPts val="0"/>
              </a:spcBef>
              <a:defRPr/>
            </a:pPr>
            <a:endParaRPr lang="en-US" sz="2400" dirty="0">
              <a:solidFill>
                <a:prstClr val="black"/>
              </a:solidFill>
            </a:endParaRPr>
          </a:p>
          <a:p>
            <a:pPr marL="0" lvl="0" indent="0">
              <a:lnSpc>
                <a:spcPct val="100000"/>
              </a:lnSpc>
              <a:spcBef>
                <a:spcPts val="0"/>
              </a:spcBef>
              <a:buNone/>
              <a:defRPr/>
            </a:pPr>
            <a:r>
              <a:rPr lang="en-US" sz="2400" u="sng" dirty="0">
                <a:solidFill>
                  <a:prstClr val="black"/>
                </a:solidFill>
              </a:rPr>
              <a:t>What Works</a:t>
            </a:r>
          </a:p>
          <a:p>
            <a:pPr marL="342900" lvl="0" indent="-342900">
              <a:lnSpc>
                <a:spcPct val="100000"/>
              </a:lnSpc>
              <a:spcBef>
                <a:spcPts val="0"/>
              </a:spcBef>
              <a:defRPr/>
            </a:pPr>
            <a:r>
              <a:rPr lang="en-US" sz="2400" dirty="0">
                <a:solidFill>
                  <a:prstClr val="black"/>
                </a:solidFill>
              </a:rPr>
              <a:t>NFC (Near Field Communication) Readers (Apple Pay, Tap To Pay)</a:t>
            </a:r>
          </a:p>
          <a:p>
            <a:pPr marL="342900" lvl="0" indent="-342900">
              <a:lnSpc>
                <a:spcPct val="100000"/>
              </a:lnSpc>
              <a:spcBef>
                <a:spcPts val="0"/>
              </a:spcBef>
              <a:defRPr/>
            </a:pPr>
            <a:r>
              <a:rPr lang="en-US" sz="2400" dirty="0">
                <a:solidFill>
                  <a:prstClr val="black"/>
                </a:solidFill>
              </a:rPr>
              <a:t>Scan to pay (3D Code)</a:t>
            </a:r>
          </a:p>
          <a:p>
            <a:pPr marL="342900" lvl="0" indent="-342900">
              <a:lnSpc>
                <a:spcPct val="100000"/>
              </a:lnSpc>
              <a:spcBef>
                <a:spcPts val="0"/>
              </a:spcBef>
              <a:defRPr/>
            </a:pPr>
            <a:r>
              <a:rPr lang="en-US" sz="2400" dirty="0">
                <a:solidFill>
                  <a:prstClr val="black"/>
                </a:solidFill>
              </a:rPr>
              <a:t>Scan while you shop</a:t>
            </a:r>
          </a:p>
        </p:txBody>
      </p:sp>
    </p:spTree>
    <p:extLst>
      <p:ext uri="{BB962C8B-B14F-4D97-AF65-F5344CB8AC3E}">
        <p14:creationId xmlns:p14="http://schemas.microsoft.com/office/powerpoint/2010/main" val="406518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82E2-A3BB-6943-A0EA-7950423B1323}"/>
              </a:ext>
            </a:extLst>
          </p:cNvPr>
          <p:cNvSpPr>
            <a:spLocks noGrp="1"/>
          </p:cNvSpPr>
          <p:nvPr>
            <p:ph type="title"/>
          </p:nvPr>
        </p:nvSpPr>
        <p:spPr/>
        <p:txBody>
          <a:bodyPr/>
          <a:lstStyle/>
          <a:p>
            <a:r>
              <a:rPr lang="en-US" dirty="0"/>
              <a:t>SSTMs Issues – Screens</a:t>
            </a:r>
          </a:p>
        </p:txBody>
      </p:sp>
      <p:pic>
        <p:nvPicPr>
          <p:cNvPr id="6" name="Picture 5" descr="Logo United Spinal Association Tech Access Initiative">
            <a:extLst>
              <a:ext uri="{FF2B5EF4-FFF2-40B4-BE49-F238E27FC236}">
                <a16:creationId xmlns:a16="http://schemas.microsoft.com/office/drawing/2014/main" id="{0900A70E-65C1-574B-9159-ABDA6ABE9A01}"/>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9542780" y="125880"/>
            <a:ext cx="2313940" cy="1156970"/>
          </a:xfrm>
          <a:prstGeom prst="rect">
            <a:avLst/>
          </a:prstGeom>
        </p:spPr>
      </p:pic>
      <p:sp>
        <p:nvSpPr>
          <p:cNvPr id="4" name="Text Placeholder 3">
            <a:extLst>
              <a:ext uri="{FF2B5EF4-FFF2-40B4-BE49-F238E27FC236}">
                <a16:creationId xmlns:a16="http://schemas.microsoft.com/office/drawing/2014/main" id="{FA9DC9CA-EDDF-4C8F-A203-11E4978811F4}"/>
              </a:ext>
            </a:extLst>
          </p:cNvPr>
          <p:cNvSpPr>
            <a:spLocks noGrp="1"/>
          </p:cNvSpPr>
          <p:nvPr>
            <p:ph type="body" idx="4294967295"/>
          </p:nvPr>
        </p:nvSpPr>
        <p:spPr/>
        <p:txBody>
          <a:bodyPr/>
          <a:lstStyle/>
          <a:p>
            <a:pPr marL="0" lvl="0" indent="0">
              <a:lnSpc>
                <a:spcPct val="100000"/>
              </a:lnSpc>
              <a:spcBef>
                <a:spcPts val="0"/>
              </a:spcBef>
              <a:buNone/>
              <a:defRPr/>
            </a:pPr>
            <a:r>
              <a:rPr lang="en-US" sz="2400" u="sng" dirty="0">
                <a:solidFill>
                  <a:prstClr val="black"/>
                </a:solidFill>
              </a:rPr>
              <a:t>Background</a:t>
            </a:r>
          </a:p>
          <a:p>
            <a:pPr marL="285750" lvl="0" indent="-285750">
              <a:lnSpc>
                <a:spcPct val="100000"/>
              </a:lnSpc>
              <a:spcBef>
                <a:spcPts val="0"/>
              </a:spcBef>
              <a:defRPr/>
            </a:pPr>
            <a:r>
              <a:rPr lang="en-US" sz="2400" dirty="0">
                <a:solidFill>
                  <a:prstClr val="black"/>
                </a:solidFill>
              </a:rPr>
              <a:t>Wheelchair sits lower than most ambulatory people </a:t>
            </a:r>
          </a:p>
          <a:p>
            <a:pPr marL="285750" lvl="0" indent="-285750">
              <a:lnSpc>
                <a:spcPct val="100000"/>
              </a:lnSpc>
              <a:spcBef>
                <a:spcPts val="0"/>
              </a:spcBef>
              <a:defRPr/>
            </a:pPr>
            <a:r>
              <a:rPr lang="en-US" sz="2400" dirty="0">
                <a:solidFill>
                  <a:prstClr val="black"/>
                </a:solidFill>
              </a:rPr>
              <a:t>Wheelchairs require everything to be a little lower</a:t>
            </a:r>
          </a:p>
          <a:p>
            <a:pPr marL="285750" lvl="0" indent="-285750">
              <a:lnSpc>
                <a:spcPct val="100000"/>
              </a:lnSpc>
              <a:spcBef>
                <a:spcPts val="0"/>
              </a:spcBef>
              <a:defRPr/>
            </a:pPr>
            <a:endParaRPr lang="en-US" sz="2400" dirty="0">
              <a:solidFill>
                <a:prstClr val="black"/>
              </a:solidFill>
            </a:endParaRPr>
          </a:p>
          <a:p>
            <a:pPr marL="0" lvl="0" indent="0">
              <a:lnSpc>
                <a:spcPct val="100000"/>
              </a:lnSpc>
              <a:spcBef>
                <a:spcPts val="0"/>
              </a:spcBef>
              <a:buNone/>
              <a:defRPr/>
            </a:pPr>
            <a:r>
              <a:rPr lang="en-US" sz="2400" u="sng" dirty="0">
                <a:solidFill>
                  <a:prstClr val="black"/>
                </a:solidFill>
              </a:rPr>
              <a:t>Issues</a:t>
            </a:r>
          </a:p>
          <a:p>
            <a:pPr marL="342900" lvl="0" indent="-342900">
              <a:lnSpc>
                <a:spcPct val="100000"/>
              </a:lnSpc>
              <a:spcBef>
                <a:spcPts val="0"/>
              </a:spcBef>
              <a:defRPr/>
            </a:pPr>
            <a:r>
              <a:rPr lang="en-US" sz="2400" dirty="0">
                <a:solidFill>
                  <a:prstClr val="black"/>
                </a:solidFill>
              </a:rPr>
              <a:t>Screens are often too high to read</a:t>
            </a:r>
          </a:p>
          <a:p>
            <a:pPr marL="342900" lvl="0" indent="-342900">
              <a:lnSpc>
                <a:spcPct val="100000"/>
              </a:lnSpc>
              <a:spcBef>
                <a:spcPts val="0"/>
              </a:spcBef>
              <a:defRPr/>
            </a:pPr>
            <a:r>
              <a:rPr lang="en-US" sz="2400" dirty="0">
                <a:solidFill>
                  <a:prstClr val="black"/>
                </a:solidFill>
              </a:rPr>
              <a:t>Glare on screen</a:t>
            </a:r>
          </a:p>
          <a:p>
            <a:pPr marL="342900" lvl="0" indent="-342900">
              <a:lnSpc>
                <a:spcPct val="100000"/>
              </a:lnSpc>
              <a:spcBef>
                <a:spcPts val="0"/>
              </a:spcBef>
              <a:defRPr/>
            </a:pPr>
            <a:endParaRPr lang="en-US" sz="2400" dirty="0">
              <a:solidFill>
                <a:prstClr val="black"/>
              </a:solidFill>
            </a:endParaRPr>
          </a:p>
          <a:p>
            <a:pPr marL="0" lvl="0" indent="0">
              <a:lnSpc>
                <a:spcPct val="100000"/>
              </a:lnSpc>
              <a:spcBef>
                <a:spcPts val="0"/>
              </a:spcBef>
              <a:buNone/>
              <a:defRPr/>
            </a:pPr>
            <a:r>
              <a:rPr lang="en-US" sz="2400" u="sng" dirty="0">
                <a:solidFill>
                  <a:prstClr val="black"/>
                </a:solidFill>
              </a:rPr>
              <a:t>What Works</a:t>
            </a:r>
          </a:p>
          <a:p>
            <a:pPr marL="342900" lvl="0" indent="-342900">
              <a:lnSpc>
                <a:spcPct val="100000"/>
              </a:lnSpc>
              <a:spcBef>
                <a:spcPts val="0"/>
              </a:spcBef>
              <a:defRPr/>
            </a:pPr>
            <a:r>
              <a:rPr lang="en-US" sz="2400" dirty="0">
                <a:solidFill>
                  <a:prstClr val="black"/>
                </a:solidFill>
              </a:rPr>
              <a:t>Ability to significantly tilt screen</a:t>
            </a:r>
          </a:p>
          <a:p>
            <a:pPr marL="342900" lvl="0" indent="-342900">
              <a:lnSpc>
                <a:spcPct val="100000"/>
              </a:lnSpc>
              <a:spcBef>
                <a:spcPts val="0"/>
              </a:spcBef>
              <a:defRPr/>
            </a:pPr>
            <a:r>
              <a:rPr lang="en-US" sz="2400" dirty="0">
                <a:solidFill>
                  <a:prstClr val="black"/>
                </a:solidFill>
              </a:rPr>
              <a:t>Matte anti-glare screens opposed to glossy screens</a:t>
            </a:r>
          </a:p>
        </p:txBody>
      </p:sp>
      <p:pic>
        <p:nvPicPr>
          <p:cNvPr id="5" name="Picture 4" descr="Picture of a screen on an SSTM">
            <a:extLst>
              <a:ext uri="{FF2B5EF4-FFF2-40B4-BE49-F238E27FC236}">
                <a16:creationId xmlns:a16="http://schemas.microsoft.com/office/drawing/2014/main" id="{A5AC29E6-20D1-EA43-AF8B-089C7D7289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897551" y="3401062"/>
            <a:ext cx="2773683" cy="2829559"/>
          </a:xfrm>
          <a:prstGeom prst="rect">
            <a:avLst/>
          </a:prstGeom>
        </p:spPr>
      </p:pic>
    </p:spTree>
    <p:extLst>
      <p:ext uri="{BB962C8B-B14F-4D97-AF65-F5344CB8AC3E}">
        <p14:creationId xmlns:p14="http://schemas.microsoft.com/office/powerpoint/2010/main" val="162065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82E2-A3BB-6943-A0EA-7950423B1323}"/>
              </a:ext>
            </a:extLst>
          </p:cNvPr>
          <p:cNvSpPr>
            <a:spLocks noGrp="1"/>
          </p:cNvSpPr>
          <p:nvPr>
            <p:ph type="title"/>
          </p:nvPr>
        </p:nvSpPr>
        <p:spPr/>
        <p:txBody>
          <a:bodyPr/>
          <a:lstStyle/>
          <a:p>
            <a:r>
              <a:rPr lang="en-US" dirty="0"/>
              <a:t>SSTMs Issues – Bagging</a:t>
            </a:r>
          </a:p>
        </p:txBody>
      </p:sp>
      <p:pic>
        <p:nvPicPr>
          <p:cNvPr id="8" name="Picture 7" descr="Logo United Spinal Association Tech Access Initiative">
            <a:extLst>
              <a:ext uri="{FF2B5EF4-FFF2-40B4-BE49-F238E27FC236}">
                <a16:creationId xmlns:a16="http://schemas.microsoft.com/office/drawing/2014/main" id="{EAD656B9-5A8E-324F-BF6C-B0611107578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a:off x="9542780" y="125880"/>
            <a:ext cx="2313940" cy="1156970"/>
          </a:xfrm>
          <a:prstGeom prst="rect">
            <a:avLst/>
          </a:prstGeom>
        </p:spPr>
      </p:pic>
      <p:sp>
        <p:nvSpPr>
          <p:cNvPr id="4" name="Text Placeholder 3">
            <a:extLst>
              <a:ext uri="{FF2B5EF4-FFF2-40B4-BE49-F238E27FC236}">
                <a16:creationId xmlns:a16="http://schemas.microsoft.com/office/drawing/2014/main" id="{D0AA1A78-3A74-49FB-8C6D-191E8E14F392}"/>
              </a:ext>
            </a:extLst>
          </p:cNvPr>
          <p:cNvSpPr>
            <a:spLocks noGrp="1"/>
          </p:cNvSpPr>
          <p:nvPr>
            <p:ph type="body" idx="4294967295"/>
          </p:nvPr>
        </p:nvSpPr>
        <p:spPr/>
        <p:txBody>
          <a:bodyPr/>
          <a:lstStyle/>
          <a:p>
            <a:pPr marL="0" lvl="0" indent="0">
              <a:lnSpc>
                <a:spcPct val="100000"/>
              </a:lnSpc>
              <a:spcBef>
                <a:spcPts val="0"/>
              </a:spcBef>
              <a:buNone/>
              <a:defRPr/>
            </a:pPr>
            <a:r>
              <a:rPr lang="en-US" sz="2400" u="sng" dirty="0">
                <a:solidFill>
                  <a:prstClr val="black"/>
                </a:solidFill>
              </a:rPr>
              <a:t>Background</a:t>
            </a:r>
          </a:p>
          <a:p>
            <a:pPr marL="285750" lvl="0" indent="-285750">
              <a:lnSpc>
                <a:spcPct val="100000"/>
              </a:lnSpc>
              <a:spcBef>
                <a:spcPts val="0"/>
              </a:spcBef>
              <a:defRPr/>
            </a:pPr>
            <a:r>
              <a:rPr lang="en-US" sz="2400" dirty="0">
                <a:solidFill>
                  <a:prstClr val="black"/>
                </a:solidFill>
              </a:rPr>
              <a:t>Wheelchair sits lower than most ambulatory people </a:t>
            </a:r>
          </a:p>
          <a:p>
            <a:pPr marL="285750" lvl="0" indent="-285750">
              <a:lnSpc>
                <a:spcPct val="100000"/>
              </a:lnSpc>
              <a:spcBef>
                <a:spcPts val="0"/>
              </a:spcBef>
              <a:defRPr/>
            </a:pPr>
            <a:r>
              <a:rPr lang="en-US" sz="2400" dirty="0">
                <a:solidFill>
                  <a:prstClr val="black"/>
                </a:solidFill>
              </a:rPr>
              <a:t>Wheelchairs require everything to be a little lower</a:t>
            </a:r>
          </a:p>
          <a:p>
            <a:pPr marL="285750" lvl="0" indent="-285750">
              <a:lnSpc>
                <a:spcPct val="100000"/>
              </a:lnSpc>
              <a:spcBef>
                <a:spcPts val="0"/>
              </a:spcBef>
              <a:defRPr/>
            </a:pPr>
            <a:r>
              <a:rPr lang="en-US" sz="2400" dirty="0">
                <a:solidFill>
                  <a:prstClr val="black"/>
                </a:solidFill>
              </a:rPr>
              <a:t>Grab items by sandwiching between two hands</a:t>
            </a:r>
            <a:br>
              <a:rPr lang="en-US" sz="2400" dirty="0">
                <a:solidFill>
                  <a:prstClr val="black"/>
                </a:solidFill>
              </a:rPr>
            </a:br>
            <a:r>
              <a:rPr lang="en-US" sz="2400" dirty="0">
                <a:solidFill>
                  <a:prstClr val="black"/>
                </a:solidFill>
              </a:rPr>
              <a:t>	– severely limits reach</a:t>
            </a:r>
          </a:p>
          <a:p>
            <a:pPr marL="285750" lvl="0" indent="-285750">
              <a:lnSpc>
                <a:spcPct val="100000"/>
              </a:lnSpc>
              <a:spcBef>
                <a:spcPts val="0"/>
              </a:spcBef>
              <a:defRPr/>
            </a:pPr>
            <a:endParaRPr lang="en-US" sz="2400" dirty="0">
              <a:solidFill>
                <a:prstClr val="black"/>
              </a:solidFill>
            </a:endParaRPr>
          </a:p>
          <a:p>
            <a:pPr marL="0" lvl="0" indent="0">
              <a:lnSpc>
                <a:spcPct val="100000"/>
              </a:lnSpc>
              <a:spcBef>
                <a:spcPts val="0"/>
              </a:spcBef>
              <a:buNone/>
              <a:defRPr/>
            </a:pPr>
            <a:r>
              <a:rPr lang="en-US" sz="2400" u="sng" dirty="0">
                <a:solidFill>
                  <a:prstClr val="black"/>
                </a:solidFill>
              </a:rPr>
              <a:t>Issue</a:t>
            </a:r>
          </a:p>
          <a:p>
            <a:pPr marL="342900" lvl="0" indent="-342900">
              <a:lnSpc>
                <a:spcPct val="100000"/>
              </a:lnSpc>
              <a:spcBef>
                <a:spcPts val="0"/>
              </a:spcBef>
              <a:defRPr/>
            </a:pPr>
            <a:r>
              <a:rPr lang="en-US" sz="2400" dirty="0">
                <a:solidFill>
                  <a:prstClr val="black"/>
                </a:solidFill>
              </a:rPr>
              <a:t>Bags are often not reachable</a:t>
            </a:r>
          </a:p>
          <a:p>
            <a:pPr marL="342900" lvl="0" indent="-342900">
              <a:lnSpc>
                <a:spcPct val="100000"/>
              </a:lnSpc>
              <a:spcBef>
                <a:spcPts val="0"/>
              </a:spcBef>
              <a:defRPr/>
            </a:pPr>
            <a:endParaRPr lang="en-US" sz="2400" dirty="0">
              <a:solidFill>
                <a:prstClr val="black"/>
              </a:solidFill>
            </a:endParaRPr>
          </a:p>
          <a:p>
            <a:pPr marL="0" lvl="0" indent="0">
              <a:lnSpc>
                <a:spcPct val="100000"/>
              </a:lnSpc>
              <a:spcBef>
                <a:spcPts val="0"/>
              </a:spcBef>
              <a:buNone/>
              <a:defRPr/>
            </a:pPr>
            <a:r>
              <a:rPr lang="en-US" sz="2400" u="sng" dirty="0">
                <a:solidFill>
                  <a:prstClr val="black"/>
                </a:solidFill>
              </a:rPr>
              <a:t>What Works</a:t>
            </a:r>
          </a:p>
          <a:p>
            <a:pPr marL="342900" lvl="0" indent="-342900">
              <a:lnSpc>
                <a:spcPct val="100000"/>
              </a:lnSpc>
              <a:spcBef>
                <a:spcPts val="0"/>
              </a:spcBef>
              <a:defRPr/>
            </a:pPr>
            <a:r>
              <a:rPr lang="en-US" sz="2400" dirty="0">
                <a:solidFill>
                  <a:prstClr val="black"/>
                </a:solidFill>
              </a:rPr>
              <a:t>Place bagging station at end opposed to back </a:t>
            </a:r>
          </a:p>
        </p:txBody>
      </p:sp>
      <p:pic>
        <p:nvPicPr>
          <p:cNvPr id="6" name="Picture 5" descr="SSTM bagging area ">
            <a:extLst>
              <a:ext uri="{FF2B5EF4-FFF2-40B4-BE49-F238E27FC236}">
                <a16:creationId xmlns:a16="http://schemas.microsoft.com/office/drawing/2014/main" id="{091F7D90-FB61-CF44-8F21-BB01E3793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468360" y="3394438"/>
            <a:ext cx="3657600" cy="2743200"/>
          </a:xfrm>
          <a:prstGeom prst="rect">
            <a:avLst/>
          </a:prstGeom>
        </p:spPr>
      </p:pic>
    </p:spTree>
    <p:extLst>
      <p:ext uri="{BB962C8B-B14F-4D97-AF65-F5344CB8AC3E}">
        <p14:creationId xmlns:p14="http://schemas.microsoft.com/office/powerpoint/2010/main" val="21387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EACA-AD9B-40E9-9235-00083B7DCE9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28567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FBC7-F7CD-4FF5-BF73-0BE1736F2705}"/>
              </a:ext>
            </a:extLst>
          </p:cNvPr>
          <p:cNvSpPr>
            <a:spLocks noGrp="1"/>
          </p:cNvSpPr>
          <p:nvPr>
            <p:ph type="ctrTitle"/>
          </p:nvPr>
        </p:nvSpPr>
        <p:spPr/>
        <p:txBody>
          <a:bodyPr>
            <a:normAutofit/>
          </a:bodyPr>
          <a:lstStyle/>
          <a:p>
            <a:r>
              <a:rPr lang="en-US" dirty="0"/>
              <a:t>Overview of Kiosk Accessibility Regulation</a:t>
            </a:r>
          </a:p>
        </p:txBody>
      </p:sp>
      <p:sp>
        <p:nvSpPr>
          <p:cNvPr id="3" name="Subtitle 2">
            <a:extLst>
              <a:ext uri="{FF2B5EF4-FFF2-40B4-BE49-F238E27FC236}">
                <a16:creationId xmlns:a16="http://schemas.microsoft.com/office/drawing/2014/main" id="{8BE8779A-5C91-4AF3-9D12-3D2352AC2613}"/>
              </a:ext>
            </a:extLst>
          </p:cNvPr>
          <p:cNvSpPr>
            <a:spLocks noGrp="1"/>
          </p:cNvSpPr>
          <p:nvPr>
            <p:ph type="subTitle" idx="1"/>
          </p:nvPr>
        </p:nvSpPr>
        <p:spPr/>
        <p:txBody>
          <a:bodyPr>
            <a:normAutofit lnSpcReduction="10000"/>
          </a:bodyPr>
          <a:lstStyle/>
          <a:p>
            <a:r>
              <a:rPr lang="en-US" dirty="0"/>
              <a:t>Bruce Bailey, IT Specialist</a:t>
            </a:r>
          </a:p>
          <a:p>
            <a:r>
              <a:rPr lang="en-US" dirty="0"/>
              <a:t>U.S. Access Board</a:t>
            </a:r>
          </a:p>
          <a:p>
            <a:r>
              <a:rPr lang="en-US"/>
              <a:t>May 19, </a:t>
            </a:r>
            <a:r>
              <a:rPr lang="en-US" dirty="0"/>
              <a:t>2021 </a:t>
            </a:r>
          </a:p>
        </p:txBody>
      </p:sp>
    </p:spTree>
    <p:extLst>
      <p:ext uri="{BB962C8B-B14F-4D97-AF65-F5344CB8AC3E}">
        <p14:creationId xmlns:p14="http://schemas.microsoft.com/office/powerpoint/2010/main" val="211997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42BB-71DA-481E-9323-B4CD5400C989}"/>
              </a:ext>
            </a:extLst>
          </p:cNvPr>
          <p:cNvSpPr>
            <a:spLocks noGrp="1"/>
          </p:cNvSpPr>
          <p:nvPr>
            <p:ph type="title"/>
          </p:nvPr>
        </p:nvSpPr>
        <p:spPr>
          <a:xfrm>
            <a:off x="838200" y="365125"/>
            <a:ext cx="10515600" cy="1325563"/>
          </a:xfrm>
        </p:spPr>
        <p:txBody>
          <a:bodyPr/>
          <a:lstStyle/>
          <a:p>
            <a:r>
              <a:rPr lang="en-US" dirty="0"/>
              <a:t>Kiosks, AKA… </a:t>
            </a:r>
          </a:p>
        </p:txBody>
      </p:sp>
      <p:sp>
        <p:nvSpPr>
          <p:cNvPr id="3" name="Content Placeholder 2">
            <a:extLst>
              <a:ext uri="{FF2B5EF4-FFF2-40B4-BE49-F238E27FC236}">
                <a16:creationId xmlns:a16="http://schemas.microsoft.com/office/drawing/2014/main" id="{8BCB4957-6AB6-4979-92C4-DFC895133D03}"/>
              </a:ext>
            </a:extLst>
          </p:cNvPr>
          <p:cNvSpPr>
            <a:spLocks noGrp="1"/>
          </p:cNvSpPr>
          <p:nvPr>
            <p:ph idx="1"/>
          </p:nvPr>
        </p:nvSpPr>
        <p:spPr>
          <a:xfrm>
            <a:off x="838200" y="1825625"/>
            <a:ext cx="10515600" cy="4351338"/>
          </a:xfrm>
        </p:spPr>
        <p:txBody>
          <a:bodyPr/>
          <a:lstStyle/>
          <a:p>
            <a:r>
              <a:rPr lang="en-US" dirty="0"/>
              <a:t>Interactive Transaction Machines</a:t>
            </a:r>
          </a:p>
          <a:p>
            <a:r>
              <a:rPr lang="en-US" dirty="0"/>
              <a:t>Information Transaction Machines</a:t>
            </a:r>
          </a:p>
          <a:p>
            <a:r>
              <a:rPr lang="en-US" dirty="0"/>
              <a:t>Self-Service Kiosks</a:t>
            </a:r>
          </a:p>
          <a:p>
            <a:r>
              <a:rPr lang="en-US" dirty="0"/>
              <a:t>Self-Service Transaction Machines</a:t>
            </a:r>
          </a:p>
        </p:txBody>
      </p:sp>
      <p:sp>
        <p:nvSpPr>
          <p:cNvPr id="5" name="Slide Number Placeholder 4">
            <a:extLst>
              <a:ext uri="{FF2B5EF4-FFF2-40B4-BE49-F238E27FC236}">
                <a16:creationId xmlns:a16="http://schemas.microsoft.com/office/drawing/2014/main" id="{EE4152FA-774D-4C50-9927-80194A33F525}"/>
              </a:ext>
            </a:extLst>
          </p:cNvPr>
          <p:cNvSpPr>
            <a:spLocks noGrp="1"/>
          </p:cNvSpPr>
          <p:nvPr>
            <p:ph type="sldNum" sz="quarter" idx="12"/>
          </p:nvPr>
        </p:nvSpPr>
        <p:spPr>
          <a:xfrm>
            <a:off x="8610600" y="6356350"/>
            <a:ext cx="2743200" cy="365125"/>
          </a:xfrm>
        </p:spPr>
        <p:txBody>
          <a:bodyPr/>
          <a:lstStyle/>
          <a:p>
            <a:fld id="{3F782E27-B618-4468-9AE6-2E37C8FC2E45}" type="slidenum">
              <a:rPr lang="en-US" smtClean="0"/>
              <a:pPr/>
              <a:t>25</a:t>
            </a:fld>
            <a:endParaRPr lang="en-US"/>
          </a:p>
        </p:txBody>
      </p:sp>
    </p:spTree>
    <p:extLst>
      <p:ext uri="{BB962C8B-B14F-4D97-AF65-F5344CB8AC3E}">
        <p14:creationId xmlns:p14="http://schemas.microsoft.com/office/powerpoint/2010/main" val="1816098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F6E9-C131-4A2C-931A-DC257379B23B}"/>
              </a:ext>
            </a:extLst>
          </p:cNvPr>
          <p:cNvSpPr>
            <a:spLocks noGrp="1"/>
          </p:cNvSpPr>
          <p:nvPr>
            <p:ph type="title"/>
          </p:nvPr>
        </p:nvSpPr>
        <p:spPr>
          <a:xfrm>
            <a:off x="838200" y="365125"/>
            <a:ext cx="10515600" cy="1325563"/>
          </a:xfrm>
        </p:spPr>
        <p:txBody>
          <a:bodyPr/>
          <a:lstStyle/>
          <a:p>
            <a:r>
              <a:rPr lang="en-US" dirty="0"/>
              <a:t>Regulatory Statutes</a:t>
            </a:r>
          </a:p>
        </p:txBody>
      </p:sp>
      <p:sp>
        <p:nvSpPr>
          <p:cNvPr id="3" name="Content Placeholder 2">
            <a:extLst>
              <a:ext uri="{FF2B5EF4-FFF2-40B4-BE49-F238E27FC236}">
                <a16:creationId xmlns:a16="http://schemas.microsoft.com/office/drawing/2014/main" id="{7F38B60F-FC4B-47A3-AAB3-31642BCDAA21}"/>
              </a:ext>
            </a:extLst>
          </p:cNvPr>
          <p:cNvSpPr>
            <a:spLocks noGrp="1"/>
          </p:cNvSpPr>
          <p:nvPr>
            <p:ph idx="1"/>
          </p:nvPr>
        </p:nvSpPr>
        <p:spPr>
          <a:xfrm>
            <a:off x="838200" y="1825625"/>
            <a:ext cx="10515600" cy="4351338"/>
          </a:xfrm>
        </p:spPr>
        <p:txBody>
          <a:bodyPr/>
          <a:lstStyle/>
          <a:p>
            <a:r>
              <a:rPr lang="en-US" dirty="0"/>
              <a:t>Access Board Purview</a:t>
            </a:r>
          </a:p>
          <a:p>
            <a:pPr lvl="1"/>
            <a:r>
              <a:rPr lang="en-US" dirty="0"/>
              <a:t>Architectural Barriers Act (ABA)</a:t>
            </a:r>
          </a:p>
          <a:p>
            <a:pPr lvl="1"/>
            <a:r>
              <a:rPr lang="en-US" dirty="0"/>
              <a:t>American with Disabilities (ADA)</a:t>
            </a:r>
          </a:p>
          <a:p>
            <a:pPr lvl="1"/>
            <a:r>
              <a:rPr lang="en-US" dirty="0"/>
              <a:t>Section 508 of the Rehabilitation Act</a:t>
            </a:r>
          </a:p>
          <a:p>
            <a:r>
              <a:rPr lang="en-US" dirty="0"/>
              <a:t>Other Agencies</a:t>
            </a:r>
          </a:p>
          <a:p>
            <a:pPr lvl="1"/>
            <a:r>
              <a:rPr lang="en-US" dirty="0"/>
              <a:t>Air Carrier Access Act (ACAA) — DOT</a:t>
            </a:r>
          </a:p>
          <a:p>
            <a:pPr lvl="1"/>
            <a:r>
              <a:rPr lang="en-US" dirty="0"/>
              <a:t>Help America Vote Act (HAVA) — EAC</a:t>
            </a:r>
          </a:p>
        </p:txBody>
      </p:sp>
      <p:sp>
        <p:nvSpPr>
          <p:cNvPr id="5" name="Slide Number Placeholder 4">
            <a:extLst>
              <a:ext uri="{FF2B5EF4-FFF2-40B4-BE49-F238E27FC236}">
                <a16:creationId xmlns:a16="http://schemas.microsoft.com/office/drawing/2014/main" id="{D1777CD3-BDF8-4F5B-88E3-CA4A783C29AF}"/>
              </a:ext>
            </a:extLst>
          </p:cNvPr>
          <p:cNvSpPr>
            <a:spLocks noGrp="1"/>
          </p:cNvSpPr>
          <p:nvPr>
            <p:ph type="sldNum" sz="quarter" idx="12"/>
          </p:nvPr>
        </p:nvSpPr>
        <p:spPr>
          <a:xfrm>
            <a:off x="8610600" y="6356350"/>
            <a:ext cx="2743200" cy="365125"/>
          </a:xfrm>
        </p:spPr>
        <p:txBody>
          <a:bodyPr/>
          <a:lstStyle/>
          <a:p>
            <a:fld id="{3F782E27-B618-4468-9AE6-2E37C8FC2E45}" type="slidenum">
              <a:rPr lang="en-US" smtClean="0"/>
              <a:pPr/>
              <a:t>26</a:t>
            </a:fld>
            <a:endParaRPr lang="en-US"/>
          </a:p>
        </p:txBody>
      </p:sp>
    </p:spTree>
    <p:extLst>
      <p:ext uri="{BB962C8B-B14F-4D97-AF65-F5344CB8AC3E}">
        <p14:creationId xmlns:p14="http://schemas.microsoft.com/office/powerpoint/2010/main" val="4057108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6D0C-80F5-4C65-BA9F-AFE222C95CCF}"/>
              </a:ext>
            </a:extLst>
          </p:cNvPr>
          <p:cNvSpPr>
            <a:spLocks noGrp="1"/>
          </p:cNvSpPr>
          <p:nvPr>
            <p:ph type="title"/>
          </p:nvPr>
        </p:nvSpPr>
        <p:spPr>
          <a:xfrm>
            <a:off x="838200" y="365125"/>
            <a:ext cx="10515600" cy="1325563"/>
          </a:xfrm>
        </p:spPr>
        <p:txBody>
          <a:bodyPr/>
          <a:lstStyle/>
          <a:p>
            <a:r>
              <a:rPr lang="en-US" dirty="0"/>
              <a:t>Chronology</a:t>
            </a:r>
          </a:p>
        </p:txBody>
      </p:sp>
      <p:sp>
        <p:nvSpPr>
          <p:cNvPr id="3" name="Content Placeholder 2">
            <a:extLst>
              <a:ext uri="{FF2B5EF4-FFF2-40B4-BE49-F238E27FC236}">
                <a16:creationId xmlns:a16="http://schemas.microsoft.com/office/drawing/2014/main" id="{2CAAF403-1F8D-477E-9FB3-01391E2C9B34}"/>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dirty="0"/>
              <a:t>2000 Section 508 EIT Accessibility Standards</a:t>
            </a:r>
          </a:p>
          <a:p>
            <a:r>
              <a:rPr lang="en-US" dirty="0"/>
              <a:t>2002 Help America Vote Act (HAVA)</a:t>
            </a:r>
          </a:p>
          <a:p>
            <a:r>
              <a:rPr lang="en-US" dirty="0"/>
              <a:t>2004 Updated ABA and ADA Accessibility Guidelines</a:t>
            </a:r>
          </a:p>
          <a:p>
            <a:r>
              <a:rPr lang="en-US" dirty="0"/>
              <a:t>2010 DOJ adopts updated ADA Standards</a:t>
            </a:r>
          </a:p>
          <a:p>
            <a:r>
              <a:rPr lang="en-US" dirty="0"/>
              <a:t>2013 ACAA Amendments</a:t>
            </a:r>
          </a:p>
          <a:p>
            <a:r>
              <a:rPr lang="en-US" dirty="0"/>
              <a:t>2017 Revised Section 508 ICT Accessibility Standards</a:t>
            </a:r>
          </a:p>
        </p:txBody>
      </p:sp>
      <p:sp>
        <p:nvSpPr>
          <p:cNvPr id="4" name="Slide Number Placeholder 3">
            <a:extLst>
              <a:ext uri="{FF2B5EF4-FFF2-40B4-BE49-F238E27FC236}">
                <a16:creationId xmlns:a16="http://schemas.microsoft.com/office/drawing/2014/main" id="{9BCE717E-CE54-4B4A-A663-9403F15C393E}"/>
              </a:ext>
            </a:extLst>
          </p:cNvPr>
          <p:cNvSpPr>
            <a:spLocks noGrp="1"/>
          </p:cNvSpPr>
          <p:nvPr>
            <p:ph type="sldNum" sz="quarter" idx="12"/>
          </p:nvPr>
        </p:nvSpPr>
        <p:spPr>
          <a:xfrm>
            <a:off x="8610600" y="6356350"/>
            <a:ext cx="2743200" cy="365125"/>
          </a:xfrm>
        </p:spPr>
        <p:txBody>
          <a:bodyPr/>
          <a:lstStyle/>
          <a:p>
            <a:fld id="{3F782E27-B618-4468-9AE6-2E37C8FC2E45}" type="slidenum">
              <a:rPr lang="en-US" smtClean="0"/>
              <a:pPr/>
              <a:t>27</a:t>
            </a:fld>
            <a:endParaRPr lang="en-US"/>
          </a:p>
        </p:txBody>
      </p:sp>
    </p:spTree>
    <p:extLst>
      <p:ext uri="{BB962C8B-B14F-4D97-AF65-F5344CB8AC3E}">
        <p14:creationId xmlns:p14="http://schemas.microsoft.com/office/powerpoint/2010/main" val="310445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639E-02EF-439E-92B2-0C1098A7C661}"/>
              </a:ext>
            </a:extLst>
          </p:cNvPr>
          <p:cNvSpPr>
            <a:spLocks noGrp="1"/>
          </p:cNvSpPr>
          <p:nvPr>
            <p:ph type="title"/>
          </p:nvPr>
        </p:nvSpPr>
        <p:spPr/>
        <p:txBody>
          <a:bodyPr/>
          <a:lstStyle/>
          <a:p>
            <a:r>
              <a:rPr lang="en-US" dirty="0"/>
              <a:t>Key Questions</a:t>
            </a:r>
          </a:p>
        </p:txBody>
      </p:sp>
      <p:sp>
        <p:nvSpPr>
          <p:cNvPr id="3" name="Content Placeholder 2">
            <a:extLst>
              <a:ext uri="{FF2B5EF4-FFF2-40B4-BE49-F238E27FC236}">
                <a16:creationId xmlns:a16="http://schemas.microsoft.com/office/drawing/2014/main" id="{33CD9531-0F8C-4E0A-9E39-D4E7D6BFA267}"/>
              </a:ext>
            </a:extLst>
          </p:cNvPr>
          <p:cNvSpPr>
            <a:spLocks noGrp="1"/>
          </p:cNvSpPr>
          <p:nvPr>
            <p:ph idx="1"/>
          </p:nvPr>
        </p:nvSpPr>
        <p:spPr/>
        <p:txBody>
          <a:bodyPr/>
          <a:lstStyle/>
          <a:p>
            <a:r>
              <a:rPr lang="en-US" dirty="0"/>
              <a:t>What term is used?</a:t>
            </a:r>
          </a:p>
          <a:p>
            <a:r>
              <a:rPr lang="en-US" dirty="0"/>
              <a:t>What is the application/scoping?</a:t>
            </a:r>
          </a:p>
          <a:p>
            <a:r>
              <a:rPr lang="en-US" dirty="0"/>
              <a:t>Is it required to talk?</a:t>
            </a:r>
          </a:p>
        </p:txBody>
      </p:sp>
      <p:sp>
        <p:nvSpPr>
          <p:cNvPr id="4" name="Slide Number Placeholder 3">
            <a:extLst>
              <a:ext uri="{FF2B5EF4-FFF2-40B4-BE49-F238E27FC236}">
                <a16:creationId xmlns:a16="http://schemas.microsoft.com/office/drawing/2014/main" id="{0EAD8B26-8702-4A59-816A-70E38449A028}"/>
              </a:ext>
            </a:extLst>
          </p:cNvPr>
          <p:cNvSpPr>
            <a:spLocks noGrp="1"/>
          </p:cNvSpPr>
          <p:nvPr>
            <p:ph type="sldNum" sz="quarter" idx="12"/>
          </p:nvPr>
        </p:nvSpPr>
        <p:spPr/>
        <p:txBody>
          <a:bodyPr/>
          <a:lstStyle/>
          <a:p>
            <a:fld id="{3F782E27-B618-4468-9AE6-2E37C8FC2E45}" type="slidenum">
              <a:rPr lang="en-US" smtClean="0"/>
              <a:t>28</a:t>
            </a:fld>
            <a:endParaRPr lang="en-US"/>
          </a:p>
        </p:txBody>
      </p:sp>
    </p:spTree>
    <p:extLst>
      <p:ext uri="{BB962C8B-B14F-4D97-AF65-F5344CB8AC3E}">
        <p14:creationId xmlns:p14="http://schemas.microsoft.com/office/powerpoint/2010/main" val="40120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D88-246D-4650-98D0-9BE22369F3C2}"/>
              </a:ext>
            </a:extLst>
          </p:cNvPr>
          <p:cNvSpPr>
            <a:spLocks noGrp="1"/>
          </p:cNvSpPr>
          <p:nvPr>
            <p:ph type="title"/>
          </p:nvPr>
        </p:nvSpPr>
        <p:spPr/>
        <p:txBody>
          <a:bodyPr/>
          <a:lstStyle/>
          <a:p>
            <a:r>
              <a:rPr lang="en-US" dirty="0"/>
              <a:t>Original Section 508 Standards</a:t>
            </a:r>
          </a:p>
        </p:txBody>
      </p:sp>
      <p:sp>
        <p:nvSpPr>
          <p:cNvPr id="3" name="Content Placeholder 2">
            <a:extLst>
              <a:ext uri="{FF2B5EF4-FFF2-40B4-BE49-F238E27FC236}">
                <a16:creationId xmlns:a16="http://schemas.microsoft.com/office/drawing/2014/main" id="{9AF62B5F-BBE4-4078-A6CA-E316F718CDE4}"/>
              </a:ext>
            </a:extLst>
          </p:cNvPr>
          <p:cNvSpPr>
            <a:spLocks noGrp="1"/>
          </p:cNvSpPr>
          <p:nvPr>
            <p:ph idx="1"/>
          </p:nvPr>
        </p:nvSpPr>
        <p:spPr/>
        <p:txBody>
          <a:bodyPr>
            <a:normAutofit/>
          </a:bodyPr>
          <a:lstStyle/>
          <a:p>
            <a:r>
              <a:rPr lang="en-US" dirty="0"/>
              <a:t>1194.25 Self contained, closed products.</a:t>
            </a:r>
          </a:p>
          <a:p>
            <a:pPr lvl="1"/>
            <a:r>
              <a:rPr lang="en-US" dirty="0"/>
              <a:t>Applicable to hardware other than kiosks.</a:t>
            </a:r>
          </a:p>
          <a:p>
            <a:endParaRPr lang="en-US" dirty="0"/>
          </a:p>
          <a:p>
            <a:r>
              <a:rPr lang="en-US" dirty="0"/>
              <a:t>Does not explicitly require speech output:</a:t>
            </a:r>
          </a:p>
          <a:p>
            <a:pPr lvl="1"/>
            <a:r>
              <a:rPr lang="en-US" dirty="0"/>
              <a:t>Self contained products shall be usable by people with disabilities without requiring an end-user to attach assistive technology to the product.</a:t>
            </a:r>
          </a:p>
        </p:txBody>
      </p:sp>
      <p:sp>
        <p:nvSpPr>
          <p:cNvPr id="4" name="Slide Number Placeholder 3">
            <a:extLst>
              <a:ext uri="{FF2B5EF4-FFF2-40B4-BE49-F238E27FC236}">
                <a16:creationId xmlns:a16="http://schemas.microsoft.com/office/drawing/2014/main" id="{99AD2107-0303-47DA-9025-0F24A64406BC}"/>
              </a:ext>
            </a:extLst>
          </p:cNvPr>
          <p:cNvSpPr>
            <a:spLocks noGrp="1"/>
          </p:cNvSpPr>
          <p:nvPr>
            <p:ph type="sldNum" sz="quarter" idx="12"/>
          </p:nvPr>
        </p:nvSpPr>
        <p:spPr/>
        <p:txBody>
          <a:bodyPr/>
          <a:lstStyle/>
          <a:p>
            <a:fld id="{3F782E27-B618-4468-9AE6-2E37C8FC2E45}" type="slidenum">
              <a:rPr lang="en-US" smtClean="0"/>
              <a:t>29</a:t>
            </a:fld>
            <a:endParaRPr lang="en-US"/>
          </a:p>
        </p:txBody>
      </p:sp>
    </p:spTree>
    <p:extLst>
      <p:ext uri="{BB962C8B-B14F-4D97-AF65-F5344CB8AC3E}">
        <p14:creationId xmlns:p14="http://schemas.microsoft.com/office/powerpoint/2010/main" val="184245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2E804-2684-4E7A-A0BA-E24659C9B67D}"/>
              </a:ext>
            </a:extLst>
          </p:cNvPr>
          <p:cNvSpPr>
            <a:spLocks noGrp="1"/>
          </p:cNvSpPr>
          <p:nvPr>
            <p:ph type="title"/>
          </p:nvPr>
        </p:nvSpPr>
        <p:spPr>
          <a:xfrm>
            <a:off x="914400" y="914400"/>
            <a:ext cx="2286000" cy="1600200"/>
          </a:xfrm>
        </p:spPr>
        <p:txBody>
          <a:bodyPr/>
          <a:lstStyle/>
          <a:p>
            <a:r>
              <a:rPr lang="en-US" dirty="0"/>
              <a:t>Agenda</a:t>
            </a:r>
          </a:p>
        </p:txBody>
      </p:sp>
      <p:sp>
        <p:nvSpPr>
          <p:cNvPr id="2" name="Slide Number Placeholder 1">
            <a:extLst>
              <a:ext uri="{FF2B5EF4-FFF2-40B4-BE49-F238E27FC236}">
                <a16:creationId xmlns:a16="http://schemas.microsoft.com/office/drawing/2014/main" id="{017B6AD8-C55E-4FAE-8A86-30E9DCFA63F4}"/>
              </a:ext>
            </a:extLst>
          </p:cNvPr>
          <p:cNvSpPr>
            <a:spLocks noGrp="1"/>
          </p:cNvSpPr>
          <p:nvPr>
            <p:ph type="sldNum" sz="quarter" idx="12"/>
          </p:nvPr>
        </p:nvSpPr>
        <p:spPr>
          <a:xfrm>
            <a:off x="8610600" y="6356350"/>
            <a:ext cx="2743200" cy="365125"/>
          </a:xfrm>
        </p:spPr>
        <p:txBody>
          <a:bodyPr/>
          <a:lstStyle/>
          <a:p>
            <a:pPr lvl="0"/>
            <a:fld id="{7705BDCA-5594-4972-87B5-AB3059BF9480}" type="slidenum">
              <a:rPr lang="en-US" noProof="0" smtClean="0"/>
              <a:pPr lvl="0"/>
              <a:t>3</a:t>
            </a:fld>
            <a:endParaRPr lang="en-US" noProof="0"/>
          </a:p>
        </p:txBody>
      </p:sp>
      <p:sp>
        <p:nvSpPr>
          <p:cNvPr id="3" name="Content Placeholder 2">
            <a:extLst>
              <a:ext uri="{FF2B5EF4-FFF2-40B4-BE49-F238E27FC236}">
                <a16:creationId xmlns:a16="http://schemas.microsoft.com/office/drawing/2014/main" id="{07D90760-52DF-4775-BFBA-A7EA40A70391}"/>
              </a:ext>
            </a:extLst>
          </p:cNvPr>
          <p:cNvSpPr>
            <a:spLocks noGrp="1"/>
          </p:cNvSpPr>
          <p:nvPr>
            <p:ph sz="quarter" idx="13"/>
          </p:nvPr>
        </p:nvSpPr>
        <p:spPr>
          <a:xfrm>
            <a:off x="4572000" y="914400"/>
            <a:ext cx="6858000" cy="5029200"/>
          </a:xfrm>
        </p:spPr>
        <p:txBody>
          <a:bodyPr anchor="ctr">
            <a:normAutofit lnSpcReduction="10000"/>
          </a:bodyPr>
          <a:lstStyle/>
          <a:p>
            <a:r>
              <a:rPr lang="en-US" dirty="0"/>
              <a:t>Panel 1:  Accessibility Challenges Presented by Self-Service Transaction Machines</a:t>
            </a:r>
          </a:p>
          <a:p>
            <a:endParaRPr lang="en-US" dirty="0"/>
          </a:p>
          <a:p>
            <a:r>
              <a:rPr lang="en-US" dirty="0"/>
              <a:t>Overview of Existing ADA and Section 508 Standards Relevant to Self-Service Transaction Machines</a:t>
            </a:r>
          </a:p>
          <a:p>
            <a:endParaRPr lang="en-US" dirty="0"/>
          </a:p>
          <a:p>
            <a:r>
              <a:rPr lang="en-US" dirty="0"/>
              <a:t>Panel 2:  Current Efforts to Improve Accessibility of Self-Service Transaction Machines</a:t>
            </a:r>
          </a:p>
        </p:txBody>
      </p:sp>
    </p:spTree>
    <p:extLst>
      <p:ext uri="{BB962C8B-B14F-4D97-AF65-F5344CB8AC3E}">
        <p14:creationId xmlns:p14="http://schemas.microsoft.com/office/powerpoint/2010/main" val="343894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EC4A-CA2E-4940-9E57-AEE776A81EB7}"/>
              </a:ext>
            </a:extLst>
          </p:cNvPr>
          <p:cNvSpPr>
            <a:spLocks noGrp="1"/>
          </p:cNvSpPr>
          <p:nvPr>
            <p:ph type="title"/>
          </p:nvPr>
        </p:nvSpPr>
        <p:spPr/>
        <p:txBody>
          <a:bodyPr/>
          <a:lstStyle/>
          <a:p>
            <a:r>
              <a:rPr lang="en-US" dirty="0"/>
              <a:t>Help America Vote Act</a:t>
            </a:r>
          </a:p>
        </p:txBody>
      </p:sp>
      <p:sp>
        <p:nvSpPr>
          <p:cNvPr id="3" name="Content Placeholder 2">
            <a:extLst>
              <a:ext uri="{FF2B5EF4-FFF2-40B4-BE49-F238E27FC236}">
                <a16:creationId xmlns:a16="http://schemas.microsoft.com/office/drawing/2014/main" id="{10740D9D-0B9C-4BEC-9CA3-52DC9258128D}"/>
              </a:ext>
            </a:extLst>
          </p:cNvPr>
          <p:cNvSpPr>
            <a:spLocks noGrp="1"/>
          </p:cNvSpPr>
          <p:nvPr>
            <p:ph idx="1"/>
          </p:nvPr>
        </p:nvSpPr>
        <p:spPr/>
        <p:txBody>
          <a:bodyPr>
            <a:normAutofit/>
          </a:bodyPr>
          <a:lstStyle/>
          <a:p>
            <a:r>
              <a:rPr lang="en-US" dirty="0"/>
              <a:t>(3) Accessibility for Individuals with Disabilities. —</a:t>
            </a:r>
          </a:p>
          <a:p>
            <a:r>
              <a:rPr lang="en-US" dirty="0"/>
              <a:t>The voting system shall —</a:t>
            </a:r>
          </a:p>
          <a:p>
            <a:pPr marL="914400" lvl="1" indent="-457200">
              <a:buFont typeface="+mj-lt"/>
              <a:buAutoNum type="alphaUcPeriod"/>
            </a:pPr>
            <a:r>
              <a:rPr lang="en-US" dirty="0"/>
              <a:t>be accessible for individuals with disabilities, including nonvisual accessibility for the blind and visually impaired, in a manner that provides the same opportunity for access and participation (including privacy and independence) as for other voters;</a:t>
            </a:r>
          </a:p>
          <a:p>
            <a:pPr marL="914400" lvl="1" indent="-457200">
              <a:buFont typeface="+mj-lt"/>
              <a:buAutoNum type="alphaUcPeriod"/>
            </a:pPr>
            <a:r>
              <a:rPr lang="en-US" dirty="0"/>
              <a:t>satisfy the requirement of subparagraph (A) through the use of at least one direct recording electronic voting system or other voting system equipped for individuals with disabilities at each polling place;</a:t>
            </a:r>
          </a:p>
        </p:txBody>
      </p:sp>
      <p:sp>
        <p:nvSpPr>
          <p:cNvPr id="4" name="Slide Number Placeholder 3">
            <a:extLst>
              <a:ext uri="{FF2B5EF4-FFF2-40B4-BE49-F238E27FC236}">
                <a16:creationId xmlns:a16="http://schemas.microsoft.com/office/drawing/2014/main" id="{3539CEBE-F4EF-4AA9-8978-1261BF8CDA15}"/>
              </a:ext>
            </a:extLst>
          </p:cNvPr>
          <p:cNvSpPr>
            <a:spLocks noGrp="1"/>
          </p:cNvSpPr>
          <p:nvPr>
            <p:ph type="sldNum" sz="quarter" idx="12"/>
          </p:nvPr>
        </p:nvSpPr>
        <p:spPr/>
        <p:txBody>
          <a:bodyPr/>
          <a:lstStyle/>
          <a:p>
            <a:fld id="{3F782E27-B618-4468-9AE6-2E37C8FC2E45}" type="slidenum">
              <a:rPr lang="en-US" smtClean="0"/>
              <a:t>30</a:t>
            </a:fld>
            <a:endParaRPr lang="en-US"/>
          </a:p>
        </p:txBody>
      </p:sp>
    </p:spTree>
    <p:extLst>
      <p:ext uri="{BB962C8B-B14F-4D97-AF65-F5344CB8AC3E}">
        <p14:creationId xmlns:p14="http://schemas.microsoft.com/office/powerpoint/2010/main" val="2899055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F513-881E-4630-8A2C-D9E058D3FA81}"/>
              </a:ext>
            </a:extLst>
          </p:cNvPr>
          <p:cNvSpPr>
            <a:spLocks noGrp="1"/>
          </p:cNvSpPr>
          <p:nvPr>
            <p:ph type="title"/>
          </p:nvPr>
        </p:nvSpPr>
        <p:spPr>
          <a:xfrm>
            <a:off x="838200" y="365125"/>
            <a:ext cx="10515600" cy="1325563"/>
          </a:xfrm>
        </p:spPr>
        <p:txBody>
          <a:bodyPr/>
          <a:lstStyle/>
          <a:p>
            <a:r>
              <a:rPr lang="en-US" dirty="0">
                <a:latin typeface="Verdana Pro"/>
              </a:rPr>
              <a:t>ABA &amp; ADA Standards </a:t>
            </a:r>
          </a:p>
        </p:txBody>
      </p:sp>
      <p:sp>
        <p:nvSpPr>
          <p:cNvPr id="3" name="Content Placeholder 2">
            <a:extLst>
              <a:ext uri="{FF2B5EF4-FFF2-40B4-BE49-F238E27FC236}">
                <a16:creationId xmlns:a16="http://schemas.microsoft.com/office/drawing/2014/main" id="{4D493E02-93AD-4CA8-8B95-312D5AC23F3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dirty="0">
                <a:latin typeface="Verdana Pro"/>
              </a:rPr>
              <a:t>F220/220 Automatic Teller Machines and Fare Machines</a:t>
            </a:r>
          </a:p>
          <a:p>
            <a:pPr lvl="1"/>
            <a:r>
              <a:rPr lang="en-US" dirty="0"/>
              <a:t>“automatic teller machines or self-service fare vending, collection, or adjustment machines”</a:t>
            </a:r>
          </a:p>
          <a:p>
            <a:pPr lvl="0"/>
            <a:endParaRPr lang="en-US" dirty="0"/>
          </a:p>
          <a:p>
            <a:pPr lvl="0"/>
            <a:r>
              <a:rPr lang="en-US" dirty="0"/>
              <a:t>707 Automatic Teller Machines and Fare Machines</a:t>
            </a:r>
          </a:p>
          <a:p>
            <a:pPr lvl="1"/>
            <a:r>
              <a:rPr lang="en-US" dirty="0"/>
              <a:t>707.5 Speech Output</a:t>
            </a:r>
          </a:p>
          <a:p>
            <a:pPr lvl="2"/>
            <a:r>
              <a:rPr lang="en-US" dirty="0"/>
              <a:t>Machines shall be speech enabled.</a:t>
            </a:r>
          </a:p>
        </p:txBody>
      </p:sp>
      <p:sp>
        <p:nvSpPr>
          <p:cNvPr id="4" name="Slide Number Placeholder 3">
            <a:extLst>
              <a:ext uri="{FF2B5EF4-FFF2-40B4-BE49-F238E27FC236}">
                <a16:creationId xmlns:a16="http://schemas.microsoft.com/office/drawing/2014/main" id="{35EC47BE-5CDF-4840-A3CD-D4C3EC816E69}"/>
              </a:ext>
            </a:extLst>
          </p:cNvPr>
          <p:cNvSpPr>
            <a:spLocks noGrp="1"/>
          </p:cNvSpPr>
          <p:nvPr>
            <p:ph type="sldNum" sz="quarter" idx="12"/>
          </p:nvPr>
        </p:nvSpPr>
        <p:spPr>
          <a:xfrm>
            <a:off x="8610600" y="6356350"/>
            <a:ext cx="2743200" cy="365125"/>
          </a:xfrm>
        </p:spPr>
        <p:txBody>
          <a:bodyPr/>
          <a:lstStyle/>
          <a:p>
            <a:fld id="{3F782E27-B618-4468-9AE6-2E37C8FC2E45}" type="slidenum">
              <a:rPr lang="en-US" smtClean="0"/>
              <a:pPr/>
              <a:t>31</a:t>
            </a:fld>
            <a:endParaRPr lang="en-US"/>
          </a:p>
        </p:txBody>
      </p:sp>
    </p:spTree>
    <p:extLst>
      <p:ext uri="{BB962C8B-B14F-4D97-AF65-F5344CB8AC3E}">
        <p14:creationId xmlns:p14="http://schemas.microsoft.com/office/powerpoint/2010/main" val="349076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9F80-DEA5-45EC-930D-A3F01128B9B5}"/>
              </a:ext>
            </a:extLst>
          </p:cNvPr>
          <p:cNvSpPr>
            <a:spLocks noGrp="1"/>
          </p:cNvSpPr>
          <p:nvPr>
            <p:ph type="title"/>
          </p:nvPr>
        </p:nvSpPr>
        <p:spPr/>
        <p:txBody>
          <a:bodyPr>
            <a:normAutofit/>
          </a:bodyPr>
          <a:lstStyle/>
          <a:p>
            <a:r>
              <a:rPr lang="en-US" dirty="0"/>
              <a:t>ACAA and “Automated Airport Kiosks”</a:t>
            </a:r>
          </a:p>
        </p:txBody>
      </p:sp>
      <p:sp>
        <p:nvSpPr>
          <p:cNvPr id="3" name="Content Placeholder 2">
            <a:extLst>
              <a:ext uri="{FF2B5EF4-FFF2-40B4-BE49-F238E27FC236}">
                <a16:creationId xmlns:a16="http://schemas.microsoft.com/office/drawing/2014/main" id="{8B9D1039-E83F-4471-84FF-4919566A2AA3}"/>
              </a:ext>
            </a:extLst>
          </p:cNvPr>
          <p:cNvSpPr>
            <a:spLocks noGrp="1"/>
          </p:cNvSpPr>
          <p:nvPr>
            <p:ph idx="1"/>
          </p:nvPr>
        </p:nvSpPr>
        <p:spPr/>
        <p:txBody>
          <a:bodyPr/>
          <a:lstStyle/>
          <a:p>
            <a:r>
              <a:rPr lang="en-US" dirty="0"/>
              <a:t>14 CFR § 382.57</a:t>
            </a:r>
          </a:p>
          <a:p>
            <a:pPr lvl="1"/>
            <a:r>
              <a:rPr lang="en-US" dirty="0"/>
              <a:t>What accessibility requirements apply to automated airport kiosks?</a:t>
            </a:r>
          </a:p>
          <a:p>
            <a:endParaRPr lang="en-US" dirty="0"/>
          </a:p>
          <a:p>
            <a:r>
              <a:rPr lang="en-US" dirty="0"/>
              <a:t>(5)(i) Speech output enabled.</a:t>
            </a:r>
          </a:p>
        </p:txBody>
      </p:sp>
      <p:sp>
        <p:nvSpPr>
          <p:cNvPr id="4" name="Slide Number Placeholder 3">
            <a:extLst>
              <a:ext uri="{FF2B5EF4-FFF2-40B4-BE49-F238E27FC236}">
                <a16:creationId xmlns:a16="http://schemas.microsoft.com/office/drawing/2014/main" id="{DAB52D77-FA07-4273-B64F-AE44D08614D3}"/>
              </a:ext>
            </a:extLst>
          </p:cNvPr>
          <p:cNvSpPr>
            <a:spLocks noGrp="1"/>
          </p:cNvSpPr>
          <p:nvPr>
            <p:ph type="sldNum" sz="quarter" idx="12"/>
          </p:nvPr>
        </p:nvSpPr>
        <p:spPr/>
        <p:txBody>
          <a:bodyPr/>
          <a:lstStyle/>
          <a:p>
            <a:fld id="{3F782E27-B618-4468-9AE6-2E37C8FC2E45}" type="slidenum">
              <a:rPr lang="en-US" smtClean="0"/>
              <a:t>32</a:t>
            </a:fld>
            <a:endParaRPr lang="en-US"/>
          </a:p>
        </p:txBody>
      </p:sp>
    </p:spTree>
    <p:extLst>
      <p:ext uri="{BB962C8B-B14F-4D97-AF65-F5344CB8AC3E}">
        <p14:creationId xmlns:p14="http://schemas.microsoft.com/office/powerpoint/2010/main" val="2893695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0B1C-372B-4328-8200-90C3A9750E3E}"/>
              </a:ext>
            </a:extLst>
          </p:cNvPr>
          <p:cNvSpPr>
            <a:spLocks noGrp="1"/>
          </p:cNvSpPr>
          <p:nvPr>
            <p:ph type="title"/>
          </p:nvPr>
        </p:nvSpPr>
        <p:spPr/>
        <p:txBody>
          <a:bodyPr/>
          <a:lstStyle/>
          <a:p>
            <a:r>
              <a:rPr lang="en-US" dirty="0"/>
              <a:t>Revised Section 508 Standards</a:t>
            </a:r>
          </a:p>
        </p:txBody>
      </p:sp>
      <p:sp>
        <p:nvSpPr>
          <p:cNvPr id="3" name="Content Placeholder 2">
            <a:extLst>
              <a:ext uri="{FF2B5EF4-FFF2-40B4-BE49-F238E27FC236}">
                <a16:creationId xmlns:a16="http://schemas.microsoft.com/office/drawing/2014/main" id="{9000CE25-FD7F-46EC-868C-EC33686B3373}"/>
              </a:ext>
            </a:extLst>
          </p:cNvPr>
          <p:cNvSpPr>
            <a:spLocks noGrp="1"/>
          </p:cNvSpPr>
          <p:nvPr>
            <p:ph idx="1"/>
          </p:nvPr>
        </p:nvSpPr>
        <p:spPr/>
        <p:txBody>
          <a:bodyPr/>
          <a:lstStyle/>
          <a:p>
            <a:r>
              <a:rPr lang="en-US" dirty="0"/>
              <a:t>Chapter 4:  Hardware</a:t>
            </a:r>
          </a:p>
          <a:p>
            <a:r>
              <a:rPr lang="en-US" dirty="0"/>
              <a:t>402 Closed Functionality</a:t>
            </a:r>
          </a:p>
          <a:p>
            <a:r>
              <a:rPr lang="en-US" dirty="0"/>
              <a:t>402.2 Speech-Output Enabled</a:t>
            </a:r>
          </a:p>
          <a:p>
            <a:pPr lvl="1"/>
            <a:r>
              <a:rPr lang="en-US" dirty="0"/>
              <a:t>ICT with a display screen shall be speech-output enabled for full and independent use by individuals with vision impairments.</a:t>
            </a:r>
          </a:p>
        </p:txBody>
      </p:sp>
      <p:sp>
        <p:nvSpPr>
          <p:cNvPr id="4" name="Slide Number Placeholder 3">
            <a:extLst>
              <a:ext uri="{FF2B5EF4-FFF2-40B4-BE49-F238E27FC236}">
                <a16:creationId xmlns:a16="http://schemas.microsoft.com/office/drawing/2014/main" id="{28D0F019-55FA-47F0-998E-031B863BA9C5}"/>
              </a:ext>
            </a:extLst>
          </p:cNvPr>
          <p:cNvSpPr>
            <a:spLocks noGrp="1"/>
          </p:cNvSpPr>
          <p:nvPr>
            <p:ph type="sldNum" sz="quarter" idx="12"/>
          </p:nvPr>
        </p:nvSpPr>
        <p:spPr/>
        <p:txBody>
          <a:bodyPr/>
          <a:lstStyle/>
          <a:p>
            <a:fld id="{3F782E27-B618-4468-9AE6-2E37C8FC2E45}" type="slidenum">
              <a:rPr lang="en-US" smtClean="0"/>
              <a:t>33</a:t>
            </a:fld>
            <a:endParaRPr lang="en-US"/>
          </a:p>
        </p:txBody>
      </p:sp>
    </p:spTree>
    <p:extLst>
      <p:ext uri="{BB962C8B-B14F-4D97-AF65-F5344CB8AC3E}">
        <p14:creationId xmlns:p14="http://schemas.microsoft.com/office/powerpoint/2010/main" val="4074021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9A26-6EC8-4065-8933-83870351A21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1787128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3FFD21-A8B5-4577-8211-38A1EF1252E4}"/>
              </a:ext>
            </a:extLst>
          </p:cNvPr>
          <p:cNvSpPr>
            <a:spLocks noGrp="1"/>
          </p:cNvSpPr>
          <p:nvPr>
            <p:ph type="title"/>
          </p:nvPr>
        </p:nvSpPr>
        <p:spPr/>
        <p:txBody>
          <a:bodyPr/>
          <a:lstStyle/>
          <a:p>
            <a:r>
              <a:rPr lang="en-US" dirty="0"/>
              <a:t>Panel 2:</a:t>
            </a:r>
          </a:p>
        </p:txBody>
      </p:sp>
      <p:sp>
        <p:nvSpPr>
          <p:cNvPr id="2" name="Slide Number Placeholder 1">
            <a:extLst>
              <a:ext uri="{FF2B5EF4-FFF2-40B4-BE49-F238E27FC236}">
                <a16:creationId xmlns:a16="http://schemas.microsoft.com/office/drawing/2014/main" id="{017B6AD8-C55E-4FAE-8A86-30E9DCFA63F4}"/>
              </a:ext>
            </a:extLst>
          </p:cNvPr>
          <p:cNvSpPr>
            <a:spLocks noGrp="1"/>
          </p:cNvSpPr>
          <p:nvPr>
            <p:ph type="sldNum" sz="quarter" idx="12"/>
          </p:nvPr>
        </p:nvSpPr>
        <p:spPr>
          <a:xfrm>
            <a:off x="8610600" y="6356350"/>
            <a:ext cx="2743200" cy="365125"/>
          </a:xfrm>
        </p:spPr>
        <p:txBody>
          <a:bodyPr/>
          <a:lstStyle/>
          <a:p>
            <a:pPr lvl="0"/>
            <a:fld id="{7705BDCA-5594-4972-87B5-AB3059BF9480}" type="slidenum">
              <a:rPr lang="en-US" noProof="0" smtClean="0"/>
              <a:pPr lvl="0"/>
              <a:t>35</a:t>
            </a:fld>
            <a:endParaRPr lang="en-US" noProof="0"/>
          </a:p>
        </p:txBody>
      </p:sp>
      <p:sp>
        <p:nvSpPr>
          <p:cNvPr id="6" name="Content Placeholder 5">
            <a:extLst>
              <a:ext uri="{FF2B5EF4-FFF2-40B4-BE49-F238E27FC236}">
                <a16:creationId xmlns:a16="http://schemas.microsoft.com/office/drawing/2014/main" id="{B1409DD5-A87A-417A-8BCF-6C631237EF64}"/>
              </a:ext>
            </a:extLst>
          </p:cNvPr>
          <p:cNvSpPr>
            <a:spLocks noGrp="1"/>
          </p:cNvSpPr>
          <p:nvPr>
            <p:ph sz="quarter" idx="13"/>
          </p:nvPr>
        </p:nvSpPr>
        <p:spPr/>
        <p:txBody>
          <a:bodyPr>
            <a:normAutofit lnSpcReduction="10000"/>
          </a:bodyPr>
          <a:lstStyle/>
          <a:p>
            <a:pPr marL="0" lvl="0" indent="0">
              <a:lnSpc>
                <a:spcPct val="100000"/>
              </a:lnSpc>
              <a:spcBef>
                <a:spcPts val="0"/>
              </a:spcBef>
              <a:buNone/>
            </a:pPr>
            <a:r>
              <a:rPr lang="en-US" sz="2800" b="1" dirty="0">
                <a:solidFill>
                  <a:prstClr val="black"/>
                </a:solidFill>
              </a:rPr>
              <a:t>Current Efforts to Improve Accessibility of Self-Service Transaction Machines</a:t>
            </a:r>
            <a:br>
              <a:rPr lang="en-US" sz="1800" dirty="0">
                <a:solidFill>
                  <a:prstClr val="black"/>
                </a:solidFill>
              </a:rPr>
            </a:br>
            <a:endParaRPr lang="en-US" sz="1800" dirty="0">
              <a:solidFill>
                <a:prstClr val="black"/>
              </a:solidFill>
            </a:endParaRP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800" dirty="0">
                <a:solidFill>
                  <a:prstClr val="black"/>
                </a:solidFill>
              </a:rPr>
              <a:t>Craig Keefner</a:t>
            </a:r>
          </a:p>
          <a:p>
            <a:pPr marL="0" lvl="0" indent="0">
              <a:lnSpc>
                <a:spcPct val="100000"/>
              </a:lnSpc>
              <a:spcBef>
                <a:spcPts val="0"/>
              </a:spcBef>
              <a:buNone/>
            </a:pPr>
            <a:r>
              <a:rPr lang="en-US" sz="1800" b="1" dirty="0">
                <a:solidFill>
                  <a:prstClr val="black"/>
                </a:solidFill>
              </a:rPr>
              <a:t>Kiosk Manufacturer Association</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800" dirty="0">
                <a:solidFill>
                  <a:prstClr val="black"/>
                </a:solidFill>
              </a:rPr>
              <a:t>Gregg Vanderheiden and Bern Jordan</a:t>
            </a:r>
          </a:p>
          <a:p>
            <a:pPr marL="0" lvl="0" indent="0">
              <a:lnSpc>
                <a:spcPct val="100000"/>
              </a:lnSpc>
              <a:spcBef>
                <a:spcPts val="0"/>
              </a:spcBef>
              <a:buNone/>
            </a:pPr>
            <a:r>
              <a:rPr lang="en-US" sz="1800" b="1" dirty="0">
                <a:solidFill>
                  <a:prstClr val="black"/>
                </a:solidFill>
              </a:rPr>
              <a:t>Trace Research and Development Center</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800" dirty="0">
                <a:solidFill>
                  <a:prstClr val="black"/>
                </a:solidFill>
              </a:rPr>
              <a:t>Phil Day</a:t>
            </a:r>
          </a:p>
          <a:p>
            <a:pPr marL="0" lvl="0" indent="0">
              <a:lnSpc>
                <a:spcPct val="100000"/>
              </a:lnSpc>
              <a:spcBef>
                <a:spcPts val="0"/>
              </a:spcBef>
              <a:buNone/>
            </a:pPr>
            <a:r>
              <a:rPr lang="en-US" sz="1800" b="1" dirty="0">
                <a:solidFill>
                  <a:prstClr val="black"/>
                </a:solidFill>
              </a:rPr>
              <a:t>NCR</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800" dirty="0">
                <a:solidFill>
                  <a:prstClr val="black"/>
                </a:solidFill>
              </a:rPr>
              <a:t>Laura </a:t>
            </a:r>
            <a:r>
              <a:rPr lang="en-US" sz="2800" dirty="0" err="1">
                <a:solidFill>
                  <a:prstClr val="black"/>
                </a:solidFill>
              </a:rPr>
              <a:t>Boniello</a:t>
            </a:r>
            <a:r>
              <a:rPr lang="en-US" sz="2800" dirty="0">
                <a:solidFill>
                  <a:prstClr val="black"/>
                </a:solidFill>
              </a:rPr>
              <a:t> Miller</a:t>
            </a:r>
          </a:p>
          <a:p>
            <a:pPr marL="0" lvl="0" indent="0">
              <a:lnSpc>
                <a:spcPct val="100000"/>
              </a:lnSpc>
              <a:spcBef>
                <a:spcPts val="0"/>
              </a:spcBef>
              <a:buNone/>
            </a:pPr>
            <a:r>
              <a:rPr lang="en-US" sz="1800" b="1" dirty="0" err="1">
                <a:solidFill>
                  <a:prstClr val="black"/>
                </a:solidFill>
              </a:rPr>
              <a:t>Vispero</a:t>
            </a:r>
            <a:endParaRPr lang="en-US" sz="1800" b="1" dirty="0">
              <a:solidFill>
                <a:prstClr val="black"/>
              </a:solidFill>
            </a:endParaRPr>
          </a:p>
        </p:txBody>
      </p:sp>
    </p:spTree>
    <p:extLst>
      <p:ext uri="{BB962C8B-B14F-4D97-AF65-F5344CB8AC3E}">
        <p14:creationId xmlns:p14="http://schemas.microsoft.com/office/powerpoint/2010/main" val="4095843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5;p13" descr="KMA Logo: &quot;Tested and Approved - Meets ADA Conformance&quot;&#10;">
            <a:extLst>
              <a:ext uri="{FF2B5EF4-FFF2-40B4-BE49-F238E27FC236}">
                <a16:creationId xmlns:a16="http://schemas.microsoft.com/office/drawing/2014/main" id="{3927A56C-8D97-4A11-8518-F0869BF0B26B}"/>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06700" y="1026525"/>
            <a:ext cx="5889300" cy="5297487"/>
          </a:xfrm>
          <a:prstGeom prst="rect">
            <a:avLst/>
          </a:prstGeom>
          <a:noFill/>
          <a:ln>
            <a:noFill/>
          </a:ln>
        </p:spPr>
      </p:pic>
      <p:sp>
        <p:nvSpPr>
          <p:cNvPr id="2" name="Title 1">
            <a:extLst>
              <a:ext uri="{FF2B5EF4-FFF2-40B4-BE49-F238E27FC236}">
                <a16:creationId xmlns:a16="http://schemas.microsoft.com/office/drawing/2014/main" id="{BC6701EA-18F2-4F20-94A2-71B01FA461E4}"/>
              </a:ext>
            </a:extLst>
          </p:cNvPr>
          <p:cNvSpPr>
            <a:spLocks noGrp="1"/>
          </p:cNvSpPr>
          <p:nvPr>
            <p:ph type="ctrTitle"/>
          </p:nvPr>
        </p:nvSpPr>
        <p:spPr>
          <a:xfrm>
            <a:off x="5584784" y="164808"/>
            <a:ext cx="5889300" cy="1676872"/>
          </a:xfrm>
        </p:spPr>
        <p:txBody>
          <a:bodyPr/>
          <a:lstStyle/>
          <a:p>
            <a:pPr rtl="0" eaLnBrk="1" latinLnBrk="0" hangingPunct="1"/>
            <a:r>
              <a:rPr lang="en-US" sz="2400" kern="1200" dirty="0">
                <a:solidFill>
                  <a:srgbClr val="000000"/>
                </a:solidFill>
                <a:effectLst/>
                <a:latin typeface="Arial" panose="020B0604020202020204" pitchFamily="34" charset="0"/>
                <a:ea typeface="+mn-ea"/>
                <a:cs typeface="Arial" panose="020B0604020202020204" pitchFamily="34" charset="0"/>
              </a:rPr>
              <a:t>The Kiosk Association which is the Kiosk Manufacturer Association aka KMA</a:t>
            </a:r>
            <a:endParaRPr lang="en-US" dirty="0"/>
          </a:p>
        </p:txBody>
      </p:sp>
      <p:sp>
        <p:nvSpPr>
          <p:cNvPr id="3" name="Subtitle 2">
            <a:extLst>
              <a:ext uri="{FF2B5EF4-FFF2-40B4-BE49-F238E27FC236}">
                <a16:creationId xmlns:a16="http://schemas.microsoft.com/office/drawing/2014/main" id="{9A6ECA93-D66D-44BC-9A2B-C36C90AE19F9}"/>
              </a:ext>
            </a:extLst>
          </p:cNvPr>
          <p:cNvSpPr>
            <a:spLocks noGrp="1"/>
          </p:cNvSpPr>
          <p:nvPr>
            <p:ph type="subTitle" idx="1"/>
          </p:nvPr>
        </p:nvSpPr>
        <p:spPr>
          <a:xfrm>
            <a:off x="6015845" y="2302430"/>
            <a:ext cx="5458239" cy="4362382"/>
          </a:xfrm>
        </p:spPr>
        <p:txBody>
          <a:bodyPr>
            <a:noAutofit/>
          </a:bodyPr>
          <a:lstStyle/>
          <a:p>
            <a:pPr marL="0" lvl="0" indent="0" algn="l" rtl="0">
              <a:spcBef>
                <a:spcPts val="0"/>
              </a:spcBef>
              <a:spcAft>
                <a:spcPts val="0"/>
              </a:spcAft>
              <a:buNone/>
            </a:pPr>
            <a:r>
              <a:rPr lang="en-US" sz="2000" dirty="0">
                <a:latin typeface="Arial" panose="020B0604020202020204" pitchFamily="34" charset="0"/>
                <a:cs typeface="Arial" panose="020B0604020202020204" pitchFamily="34" charset="0"/>
              </a:rPr>
              <a:t>Our mission</a:t>
            </a:r>
          </a:p>
          <a:p>
            <a:pPr marL="0" lvl="0" indent="0" algn="l" rtl="0">
              <a:spcBef>
                <a:spcPts val="0"/>
              </a:spcBef>
              <a:spcAft>
                <a:spcPts val="0"/>
              </a:spcAft>
              <a:buNone/>
            </a:pPr>
            <a:endParaRPr lang="en-US" sz="2000" dirty="0">
              <a:latin typeface="Arial" panose="020B0604020202020204" pitchFamily="34" charset="0"/>
              <a:cs typeface="Arial" panose="020B0604020202020204" pitchFamily="34" charset="0"/>
            </a:endParaRPr>
          </a:p>
          <a:p>
            <a:pPr marL="457200" lvl="0" indent="-317500" algn="l" rtl="0">
              <a:spcBef>
                <a:spcPts val="0"/>
              </a:spcBef>
              <a:spcAft>
                <a:spcPts val="0"/>
              </a:spcAft>
              <a:buSzPts val="1400"/>
              <a:buChar char="●"/>
            </a:pPr>
            <a:r>
              <a:rPr lang="en-US" sz="2000" dirty="0">
                <a:latin typeface="Arial" panose="020B0604020202020204" pitchFamily="34" charset="0"/>
                <a:cs typeface="Arial" panose="020B0604020202020204" pitchFamily="34" charset="0"/>
              </a:rPr>
              <a:t>Inform</a:t>
            </a:r>
          </a:p>
          <a:p>
            <a:pPr marL="457200" lvl="0" indent="-317500" algn="l" rtl="0">
              <a:spcBef>
                <a:spcPts val="0"/>
              </a:spcBef>
              <a:spcAft>
                <a:spcPts val="0"/>
              </a:spcAft>
              <a:buSzPts val="1400"/>
              <a:buChar char="●"/>
            </a:pPr>
            <a:r>
              <a:rPr lang="en-US" sz="2000" dirty="0">
                <a:latin typeface="Arial" panose="020B0604020202020204" pitchFamily="34" charset="0"/>
                <a:cs typeface="Arial" panose="020B0604020202020204" pitchFamily="34" charset="0"/>
              </a:rPr>
              <a:t>Educate</a:t>
            </a:r>
          </a:p>
          <a:p>
            <a:pPr marL="457200" lvl="0" indent="-317500" algn="l" rtl="0">
              <a:spcBef>
                <a:spcPts val="0"/>
              </a:spcBef>
              <a:spcAft>
                <a:spcPts val="0"/>
              </a:spcAft>
              <a:buSzPts val="1400"/>
              <a:buChar char="●"/>
            </a:pPr>
            <a:r>
              <a:rPr lang="en-US" sz="2000" dirty="0">
                <a:latin typeface="Arial" panose="020B0604020202020204" pitchFamily="34" charset="0"/>
                <a:cs typeface="Arial" panose="020B0604020202020204" pitchFamily="34" charset="0"/>
              </a:rPr>
              <a:t>Improve Unattended Self Service &amp; Kiosks</a:t>
            </a:r>
          </a:p>
          <a:p>
            <a:pPr marL="457200" lvl="0" indent="-317500" algn="l" rtl="0">
              <a:spcBef>
                <a:spcPts val="0"/>
              </a:spcBef>
              <a:spcAft>
                <a:spcPts val="0"/>
              </a:spcAft>
              <a:buSzPts val="1400"/>
              <a:buChar char="●"/>
            </a:pPr>
            <a:r>
              <a:rPr lang="en-US" sz="2000" dirty="0">
                <a:latin typeface="Arial" panose="020B0604020202020204" pitchFamily="34" charset="0"/>
                <a:cs typeface="Arial" panose="020B0604020202020204" pitchFamily="34" charset="0"/>
              </a:rPr>
              <a:t>Regulatory Focus</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ADA - US, Europe, UK, Korea, Asia</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PCI (Cardholder Activated Terminals)</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UL Standards</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HIPAA</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FDA (temperature scanning)</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Medical 60601</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Gaming GLI</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VPAT</a:t>
            </a:r>
          </a:p>
          <a:p>
            <a:pPr marL="914400" lvl="1" indent="-317500" algn="l" rtl="0">
              <a:spcBef>
                <a:spcPts val="0"/>
              </a:spcBef>
              <a:spcAft>
                <a:spcPts val="0"/>
              </a:spcAft>
              <a:buSzPts val="1400"/>
              <a:buChar char="○"/>
            </a:pPr>
            <a:r>
              <a:rPr lang="en-US" dirty="0">
                <a:latin typeface="Arial" panose="020B0604020202020204" pitchFamily="34" charset="0"/>
                <a:cs typeface="Arial" panose="020B0604020202020204" pitchFamily="34" charset="0"/>
              </a:rPr>
              <a:t>WCAG</a:t>
            </a:r>
          </a:p>
        </p:txBody>
      </p:sp>
    </p:spTree>
    <p:extLst>
      <p:ext uri="{BB962C8B-B14F-4D97-AF65-F5344CB8AC3E}">
        <p14:creationId xmlns:p14="http://schemas.microsoft.com/office/powerpoint/2010/main" val="3840941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6A8C-6BF1-44A0-B9C5-F7CCFA1CC0EB}"/>
              </a:ext>
            </a:extLst>
          </p:cNvPr>
          <p:cNvSpPr>
            <a:spLocks noGrp="1"/>
          </p:cNvSpPr>
          <p:nvPr>
            <p:ph type="title"/>
          </p:nvPr>
        </p:nvSpPr>
        <p:spPr>
          <a:xfrm>
            <a:off x="7708635" y="1779912"/>
            <a:ext cx="4425863" cy="1325563"/>
          </a:xfrm>
        </p:spPr>
        <p:txBody>
          <a:bodyPr/>
          <a:lstStyle/>
          <a:p>
            <a:pPr rtl="0" eaLnBrk="1" latinLnBrk="0" hangingPunct="1"/>
            <a:r>
              <a:rPr lang="en-US" sz="2800" kern="1200" dirty="0">
                <a:solidFill>
                  <a:srgbClr val="000000"/>
                </a:solidFill>
                <a:effectLst/>
                <a:latin typeface="Arial" panose="020B0604020202020204" pitchFamily="34" charset="0"/>
                <a:ea typeface="+mn-ea"/>
                <a:cs typeface="Arial" panose="020B0604020202020204" pitchFamily="34" charset="0"/>
              </a:rPr>
              <a:t>The Need for Access Standards</a:t>
            </a:r>
            <a:endParaRPr lang="en-US" dirty="0"/>
          </a:p>
        </p:txBody>
      </p:sp>
      <p:pic>
        <p:nvPicPr>
          <p:cNvPr id="4" name="Google Shape;63;p14" descr="Old model kiosk screen with hand-lettered signs: &quot;Coins,&quot; &quot;Bills,&quot; &quot;Credit Card&quot; &quot;Press Here to Start&quot; with arrow, &quot;{ress Grey Box First&quot;">
            <a:extLst>
              <a:ext uri="{FF2B5EF4-FFF2-40B4-BE49-F238E27FC236}">
                <a16:creationId xmlns:a16="http://schemas.microsoft.com/office/drawing/2014/main" id="{A0B92A14-9980-42AF-A8DC-FC49C251DE04}"/>
              </a:ext>
            </a:extLst>
          </p:cNvPr>
          <p:cNvPicPr preferRelativeResize="0"/>
          <p:nvPr/>
        </p:nvPicPr>
        <p:blipFill>
          <a:blip r:embed="rId2">
            <a:alphaModFix/>
          </a:blip>
          <a:stretch>
            <a:fillRect/>
          </a:stretch>
        </p:blipFill>
        <p:spPr>
          <a:xfrm>
            <a:off x="262682" y="512360"/>
            <a:ext cx="7294198" cy="5833280"/>
          </a:xfrm>
          <a:prstGeom prst="rect">
            <a:avLst/>
          </a:prstGeom>
          <a:noFill/>
          <a:ln>
            <a:noFill/>
          </a:ln>
        </p:spPr>
      </p:pic>
      <p:sp>
        <p:nvSpPr>
          <p:cNvPr id="3" name="Content Placeholder 2">
            <a:extLst>
              <a:ext uri="{FF2B5EF4-FFF2-40B4-BE49-F238E27FC236}">
                <a16:creationId xmlns:a16="http://schemas.microsoft.com/office/drawing/2014/main" id="{F63F0B15-C472-4503-B525-45CD89A53451}"/>
              </a:ext>
            </a:extLst>
          </p:cNvPr>
          <p:cNvSpPr>
            <a:spLocks noGrp="1"/>
          </p:cNvSpPr>
          <p:nvPr>
            <p:ph idx="1"/>
          </p:nvPr>
        </p:nvSpPr>
        <p:spPr>
          <a:xfrm>
            <a:off x="7894749" y="3268059"/>
            <a:ext cx="3904898" cy="2888043"/>
          </a:xfrm>
        </p:spPr>
        <p:txBody>
          <a:bodyPr/>
          <a:lstStyle/>
          <a:p>
            <a:pPr marL="0" lvl="0" indent="0" rtl="0" eaLnBrk="1" latinLnBrk="0" hangingPunct="1">
              <a:buFontTx/>
              <a:buNone/>
            </a:pPr>
            <a:r>
              <a:rPr lang="en-US" dirty="0">
                <a:effectLst/>
                <a:latin typeface="Arial" panose="020B0604020202020204" pitchFamily="34" charset="0"/>
                <a:cs typeface="Arial" panose="020B0604020202020204" pitchFamily="34" charset="0"/>
              </a:rPr>
              <a:t>Days of old</a:t>
            </a:r>
          </a:p>
        </p:txBody>
      </p:sp>
    </p:spTree>
    <p:extLst>
      <p:ext uri="{BB962C8B-B14F-4D97-AF65-F5344CB8AC3E}">
        <p14:creationId xmlns:p14="http://schemas.microsoft.com/office/powerpoint/2010/main" val="1701291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ed for Access Standards">
            <a:extLst>
              <a:ext uri="{FF2B5EF4-FFF2-40B4-BE49-F238E27FC236}">
                <a16:creationId xmlns:a16="http://schemas.microsoft.com/office/drawing/2014/main" id="{AADD2551-D2EE-46B1-9AD1-5C8ECCA7CDFF}"/>
              </a:ext>
            </a:extLst>
          </p:cNvPr>
          <p:cNvSpPr>
            <a:spLocks noGrp="1"/>
          </p:cNvSpPr>
          <p:nvPr>
            <p:ph type="ctrTitle"/>
          </p:nvPr>
        </p:nvSpPr>
        <p:spPr>
          <a:xfrm>
            <a:off x="5120846" y="767349"/>
            <a:ext cx="6449209" cy="626500"/>
          </a:xfrm>
        </p:spPr>
        <p:txBody>
          <a:bodyPr>
            <a:noAutofit/>
          </a:bodyPr>
          <a:lstStyle/>
          <a:p>
            <a:r>
              <a:rPr lang="en-US" sz="2200" dirty="0">
                <a:latin typeface="Arial" panose="020B0604020202020204" pitchFamily="34" charset="0"/>
                <a:cs typeface="Arial" panose="020B0604020202020204" pitchFamily="34" charset="0"/>
              </a:rPr>
              <a:t>The Need for Access Standards</a:t>
            </a:r>
          </a:p>
        </p:txBody>
      </p:sp>
      <p:sp>
        <p:nvSpPr>
          <p:cNvPr id="3" name="Subtitle 2">
            <a:extLst>
              <a:ext uri="{FF2B5EF4-FFF2-40B4-BE49-F238E27FC236}">
                <a16:creationId xmlns:a16="http://schemas.microsoft.com/office/drawing/2014/main" id="{9A6ECA93-D66D-44BC-9A2B-C36C90AE19F9}"/>
              </a:ext>
            </a:extLst>
          </p:cNvPr>
          <p:cNvSpPr>
            <a:spLocks noGrp="1"/>
          </p:cNvSpPr>
          <p:nvPr>
            <p:ph type="subTitle" idx="1"/>
          </p:nvPr>
        </p:nvSpPr>
        <p:spPr>
          <a:xfrm>
            <a:off x="6311726" y="1577662"/>
            <a:ext cx="4554330" cy="4750136"/>
          </a:xfrm>
        </p:spPr>
        <p:txBody>
          <a:bodyPr>
            <a:noAutofit/>
          </a:bodyPr>
          <a:lstStyle/>
          <a:p>
            <a:pPr marL="0" lvl="0" indent="0" algn="l" rtl="0">
              <a:spcBef>
                <a:spcPts val="0"/>
              </a:spcBef>
              <a:spcAft>
                <a:spcPts val="0"/>
              </a:spcAft>
              <a:buNone/>
            </a:pPr>
            <a:r>
              <a:rPr lang="en-US" sz="2000" dirty="0">
                <a:latin typeface="Arial" panose="020B0604020202020204" pitchFamily="34" charset="0"/>
                <a:cs typeface="Arial" panose="020B0604020202020204" pitchFamily="34" charset="0"/>
              </a:rPr>
              <a:t>Companies with internal IT geeks tell us all the time that, “Not to worry. We got usability figured out.”</a:t>
            </a:r>
          </a:p>
          <a:p>
            <a:pPr marL="0" lvl="0" indent="0" algn="l" rtl="0">
              <a:spcBef>
                <a:spcPts val="0"/>
              </a:spcBef>
              <a:spcAft>
                <a:spcPts val="0"/>
              </a:spcAft>
              <a:buNone/>
            </a:pPr>
            <a:endParaRPr lang="en-US"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2000" dirty="0">
                <a:latin typeface="Arial" panose="020B0604020202020204" pitchFamily="34" charset="0"/>
                <a:cs typeface="Arial" panose="020B0604020202020204" pitchFamily="34" charset="0"/>
              </a:rPr>
              <a:t>Then they save some money and do this.</a:t>
            </a:r>
          </a:p>
          <a:p>
            <a:pPr marL="0" lvl="0" indent="0" algn="l" rtl="0">
              <a:spcBef>
                <a:spcPts val="0"/>
              </a:spcBef>
              <a:spcAft>
                <a:spcPts val="0"/>
              </a:spcAft>
              <a:buNone/>
            </a:pPr>
            <a:endParaRPr lang="en-US"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2000" dirty="0">
                <a:latin typeface="Arial" panose="020B0604020202020204" pitchFamily="34" charset="0"/>
                <a:cs typeface="Arial" panose="020B0604020202020204" pitchFamily="34" charset="0"/>
              </a:rPr>
              <a:t>There are far too many “Not the best idea” examples and we have a whole photo gallery dedicated to them.</a:t>
            </a:r>
          </a:p>
          <a:p>
            <a:pPr marL="0" lvl="0" indent="0" algn="l" rtl="0">
              <a:spcBef>
                <a:spcPts val="0"/>
              </a:spcBef>
              <a:spcAft>
                <a:spcPts val="0"/>
              </a:spcAft>
              <a:buNone/>
            </a:pPr>
            <a:endParaRPr lang="en-US"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2000" dirty="0">
                <a:latin typeface="Arial" panose="020B0604020202020204" pitchFamily="34" charset="0"/>
                <a:cs typeface="Arial" panose="020B0604020202020204" pitchFamily="34" charset="0"/>
              </a:rPr>
              <a:t>Internal IT department personnel are very skilled in internal network operations. Not so experienced in public facing</a:t>
            </a:r>
            <a:endParaRPr lang="en-US" dirty="0">
              <a:latin typeface="Arial" panose="020B0604020202020204" pitchFamily="34" charset="0"/>
              <a:cs typeface="Arial" panose="020B0604020202020204" pitchFamily="34" charset="0"/>
            </a:endParaRPr>
          </a:p>
        </p:txBody>
      </p:sp>
      <p:pic>
        <p:nvPicPr>
          <p:cNvPr id="5" name="Google Shape;71;p15" descr="A mounted kiosk display screen with the content displayed sideways">
            <a:extLst>
              <a:ext uri="{FF2B5EF4-FFF2-40B4-BE49-F238E27FC236}">
                <a16:creationId xmlns:a16="http://schemas.microsoft.com/office/drawing/2014/main" id="{C347C215-C527-49A2-96DC-CA835CF074D8}"/>
              </a:ext>
            </a:extLst>
          </p:cNvPr>
          <p:cNvPicPr preferRelativeResize="0">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880129" y="520576"/>
            <a:ext cx="4554330" cy="6074338"/>
          </a:xfrm>
          <a:prstGeom prst="rect">
            <a:avLst/>
          </a:prstGeom>
          <a:noFill/>
          <a:ln>
            <a:noFill/>
          </a:ln>
        </p:spPr>
      </p:pic>
    </p:spTree>
    <p:extLst>
      <p:ext uri="{BB962C8B-B14F-4D97-AF65-F5344CB8AC3E}">
        <p14:creationId xmlns:p14="http://schemas.microsoft.com/office/powerpoint/2010/main" val="345199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38C9-399E-4340-9EE6-BB314B5D3E21}"/>
              </a:ext>
            </a:extLst>
          </p:cNvPr>
          <p:cNvSpPr>
            <a:spLocks noGrp="1"/>
          </p:cNvSpPr>
          <p:nvPr>
            <p:ph type="title"/>
          </p:nvPr>
        </p:nvSpPr>
        <p:spPr/>
        <p:txBody>
          <a:bodyPr>
            <a:normAutofit/>
          </a:bodyPr>
          <a:lstStyle/>
          <a:p>
            <a:r>
              <a:rPr lang="en" sz="3200" dirty="0">
                <a:latin typeface="Arial" panose="020B0604020202020204" pitchFamily="34" charset="0"/>
                <a:cs typeface="Arial" panose="020B0604020202020204" pitchFamily="34" charset="0"/>
              </a:rPr>
              <a:t>The Need for Accessibility </a:t>
            </a:r>
            <a:r>
              <a:rPr lang="en" sz="3200" dirty="0">
                <a:latin typeface="Gill Sans MT" panose="020B0502020104020203" pitchFamily="34" charset="0"/>
                <a:cs typeface="Arial" panose="020B0604020202020204" pitchFamily="34" charset="0"/>
              </a:rPr>
              <a:t>–</a:t>
            </a:r>
            <a:r>
              <a:rPr lang="en" sz="3200" dirty="0">
                <a:latin typeface="Arial" panose="020B0604020202020204" pitchFamily="34" charset="0"/>
                <a:cs typeface="Arial" panose="020B0604020202020204" pitchFamily="34" charset="0"/>
              </a:rPr>
              <a:t> Misconceptions &amp; Barriers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F8E04-FB56-4CDF-AB02-7A227376F955}"/>
              </a:ext>
            </a:extLst>
          </p:cNvPr>
          <p:cNvSpPr>
            <a:spLocks noGrp="1"/>
          </p:cNvSpPr>
          <p:nvPr>
            <p:ph idx="1"/>
          </p:nvPr>
        </p:nvSpPr>
        <p:spPr>
          <a:xfrm>
            <a:off x="392483" y="1479289"/>
            <a:ext cx="11331879" cy="5013586"/>
          </a:xfrm>
        </p:spPr>
        <p:txBody>
          <a:bodyPr>
            <a:normAutofit fontScale="62500" lnSpcReduction="20000"/>
          </a:bodyPr>
          <a:lstStyle/>
          <a:p>
            <a:pPr marL="0" lvl="0" indent="0" algn="l" rtl="0">
              <a:lnSpc>
                <a:spcPct val="120000"/>
              </a:lnSpc>
              <a:spcBef>
                <a:spcPts val="0"/>
              </a:spcBef>
              <a:spcAft>
                <a:spcPts val="0"/>
              </a:spcAft>
              <a:buClr>
                <a:schemeClr val="dk1"/>
              </a:buClr>
              <a:buSzPct val="78571"/>
              <a:buFont typeface="Arial"/>
              <a:buNone/>
            </a:pPr>
            <a:r>
              <a:rPr lang="en-US" sz="2900" dirty="0">
                <a:solidFill>
                  <a:srgbClr val="222222"/>
                </a:solidFill>
                <a:highlight>
                  <a:srgbClr val="FFFFFF"/>
                </a:highlight>
                <a:latin typeface="Arial" panose="020B0604020202020204" pitchFamily="34" charset="0"/>
                <a:cs typeface="Arial" panose="020B0604020202020204" pitchFamily="34" charset="0"/>
              </a:rPr>
              <a:t>Common misconceptions about kiosks and ADA compliance:</a:t>
            </a:r>
          </a:p>
          <a:p>
            <a:pPr>
              <a:lnSpc>
                <a:spcPct val="120000"/>
              </a:lnSpc>
              <a:spcBef>
                <a:spcPts val="0"/>
              </a:spcBef>
              <a:buClr>
                <a:schemeClr val="dk1"/>
              </a:buClr>
              <a:buSzPct val="78571"/>
            </a:pPr>
            <a:endParaRPr lang="en-US" sz="2900" dirty="0">
              <a:solidFill>
                <a:srgbClr val="222222"/>
              </a:solidFill>
              <a:highlight>
                <a:srgbClr val="FFFFFF"/>
              </a:highlight>
              <a:latin typeface="Arial" panose="020B0604020202020204" pitchFamily="34" charset="0"/>
              <a:cs typeface="Arial" panose="020B0604020202020204" pitchFamily="34" charset="0"/>
            </a:endParaRP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A simple paragraph declaring “must be ADA compliant” is sufficient</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ADA only applies to wheelchair access</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If there are store personnel available to help the disabled person then no need to comply</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An audio jack by itself satisfies ADA access for people with vision impairments</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Installation and site considerations are overlooked</a:t>
            </a:r>
          </a:p>
          <a:p>
            <a:pPr marL="0" lvl="0" indent="0" algn="l" rtl="0">
              <a:lnSpc>
                <a:spcPct val="120000"/>
              </a:lnSpc>
              <a:spcBef>
                <a:spcPts val="1000"/>
              </a:spcBef>
              <a:spcAft>
                <a:spcPts val="0"/>
              </a:spcAft>
              <a:buClr>
                <a:schemeClr val="dk1"/>
              </a:buClr>
              <a:buSzPct val="78571"/>
              <a:buFont typeface="Arial"/>
              <a:buNone/>
            </a:pPr>
            <a:r>
              <a:rPr lang="en-US" sz="2900" dirty="0">
                <a:solidFill>
                  <a:srgbClr val="222222"/>
                </a:solidFill>
                <a:highlight>
                  <a:srgbClr val="FFFFFF"/>
                </a:highlight>
                <a:latin typeface="Arial" panose="020B0604020202020204" pitchFamily="34" charset="0"/>
                <a:cs typeface="Arial" panose="020B0604020202020204" pitchFamily="34" charset="0"/>
              </a:rPr>
              <a:t> </a:t>
            </a:r>
          </a:p>
          <a:p>
            <a:pPr marL="0" lvl="0" indent="0" algn="l" rtl="0">
              <a:lnSpc>
                <a:spcPct val="120000"/>
              </a:lnSpc>
              <a:spcBef>
                <a:spcPts val="0"/>
              </a:spcBef>
              <a:spcAft>
                <a:spcPts val="0"/>
              </a:spcAft>
              <a:buClr>
                <a:schemeClr val="dk1"/>
              </a:buClr>
              <a:buSzPct val="78571"/>
              <a:buFont typeface="Arial"/>
              <a:buNone/>
            </a:pPr>
            <a:r>
              <a:rPr lang="en-US" sz="2900" dirty="0">
                <a:solidFill>
                  <a:srgbClr val="222222"/>
                </a:solidFill>
                <a:highlight>
                  <a:srgbClr val="FFFFFF"/>
                </a:highlight>
                <a:latin typeface="Arial" panose="020B0604020202020204" pitchFamily="34" charset="0"/>
                <a:cs typeface="Arial" panose="020B0604020202020204" pitchFamily="34" charset="0"/>
              </a:rPr>
              <a:t>Barriers to ADA compliance:</a:t>
            </a:r>
          </a:p>
          <a:p>
            <a:pPr marL="0" lvl="0" indent="0" algn="l" rtl="0">
              <a:lnSpc>
                <a:spcPct val="120000"/>
              </a:lnSpc>
              <a:spcBef>
                <a:spcPts val="0"/>
              </a:spcBef>
              <a:spcAft>
                <a:spcPts val="0"/>
              </a:spcAft>
              <a:buClr>
                <a:schemeClr val="dk1"/>
              </a:buClr>
              <a:buSzPct val="78571"/>
              <a:buFont typeface="Arial"/>
              <a:buNone/>
            </a:pPr>
            <a:endParaRPr lang="en-US" sz="2900" dirty="0">
              <a:solidFill>
                <a:srgbClr val="222222"/>
              </a:solidFill>
              <a:highlight>
                <a:srgbClr val="FFFFFF"/>
              </a:highlight>
              <a:latin typeface="Arial" panose="020B0604020202020204" pitchFamily="34" charset="0"/>
              <a:cs typeface="Arial" panose="020B0604020202020204" pitchFamily="34" charset="0"/>
            </a:endParaRP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Developing or Revising the user interface (software) to incorporate text to speech is cost prohibitive</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ADA compliance is too complicated, and the standards are too vague</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Confusion about which department’s accessibility standard for kiosks should apply</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State laws vary </a:t>
            </a:r>
            <a:r>
              <a:rPr lang="en-US" sz="2900" dirty="0">
                <a:solidFill>
                  <a:srgbClr val="222222"/>
                </a:solidFill>
                <a:highlight>
                  <a:srgbClr val="FFFFFF"/>
                </a:highlight>
                <a:latin typeface="Gill Sans MT" panose="020B0502020104020203" pitchFamily="34" charset="0"/>
                <a:cs typeface="Arial" panose="020B0604020202020204" pitchFamily="34" charset="0"/>
              </a:rPr>
              <a:t>—</a:t>
            </a:r>
            <a:r>
              <a:rPr lang="en-US" sz="2900" dirty="0">
                <a:solidFill>
                  <a:srgbClr val="222222"/>
                </a:solidFill>
                <a:highlight>
                  <a:srgbClr val="FFFFFF"/>
                </a:highlight>
                <a:latin typeface="Arial" panose="020B0604020202020204" pitchFamily="34" charset="0"/>
                <a:cs typeface="Arial" panose="020B0604020202020204" pitchFamily="34" charset="0"/>
              </a:rPr>
              <a:t> California versus Alabama e.g.</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Companies may do cost analysis vs liability and decide against (Casinos e.g.)</a:t>
            </a:r>
          </a:p>
          <a:p>
            <a:pPr marL="743268" indent="-457200">
              <a:lnSpc>
                <a:spcPct val="120000"/>
              </a:lnSpc>
              <a:spcBef>
                <a:spcPts val="0"/>
              </a:spcBef>
              <a:buClr>
                <a:srgbClr val="222222"/>
              </a:buClr>
              <a:buSzPct val="100000"/>
            </a:pPr>
            <a:r>
              <a:rPr lang="en-US" sz="2900" dirty="0">
                <a:solidFill>
                  <a:srgbClr val="222222"/>
                </a:solidFill>
                <a:highlight>
                  <a:srgbClr val="FFFFFF"/>
                </a:highlight>
                <a:latin typeface="Arial" panose="020B0604020202020204" pitchFamily="34" charset="0"/>
                <a:cs typeface="Arial" panose="020B0604020202020204" pitchFamily="34" charset="0"/>
              </a:rPr>
              <a:t>Accommodating multiple devices within a small accessible “strike zone” is a challenge at times</a:t>
            </a:r>
          </a:p>
        </p:txBody>
      </p:sp>
    </p:spTree>
    <p:extLst>
      <p:ext uri="{BB962C8B-B14F-4D97-AF65-F5344CB8AC3E}">
        <p14:creationId xmlns:p14="http://schemas.microsoft.com/office/powerpoint/2010/main" val="138026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10A4590-88FA-4CB6-B0F3-BBF0CBEF813F}"/>
              </a:ext>
              <a:ext uri="{C183D7F6-B498-43B3-948B-1728B52AA6E4}">
                <adec:decorative xmlns:adec="http://schemas.microsoft.com/office/drawing/2017/decorative" val="1"/>
              </a:ext>
            </a:extLst>
          </p:cNvPr>
          <p:cNvSpPr>
            <a:spLocks noGrp="1"/>
          </p:cNvSpPr>
          <p:nvPr>
            <p:ph type="title"/>
          </p:nvPr>
        </p:nvSpPr>
        <p:spPr/>
        <p:txBody>
          <a:bodyPr/>
          <a:lstStyle/>
          <a:p>
            <a:r>
              <a:rPr lang="en-US" dirty="0"/>
              <a:t>Welcome!</a:t>
            </a:r>
          </a:p>
        </p:txBody>
      </p:sp>
      <p:sp>
        <p:nvSpPr>
          <p:cNvPr id="2" name="Slide Number Placeholder 1">
            <a:extLst>
              <a:ext uri="{FF2B5EF4-FFF2-40B4-BE49-F238E27FC236}">
                <a16:creationId xmlns:a16="http://schemas.microsoft.com/office/drawing/2014/main" id="{017B6AD8-C55E-4FAE-8A86-30E9DCFA63F4}"/>
              </a:ext>
            </a:extLst>
          </p:cNvPr>
          <p:cNvSpPr>
            <a:spLocks noGrp="1"/>
          </p:cNvSpPr>
          <p:nvPr>
            <p:ph type="sldNum" sz="quarter" idx="12"/>
          </p:nvPr>
        </p:nvSpPr>
        <p:spPr>
          <a:xfrm>
            <a:off x="8610600" y="6356350"/>
            <a:ext cx="2743200" cy="365125"/>
          </a:xfrm>
        </p:spPr>
        <p:txBody>
          <a:bodyPr/>
          <a:lstStyle/>
          <a:p>
            <a:pPr lvl="0"/>
            <a:fld id="{7705BDCA-5594-4972-87B5-AB3059BF9480}" type="slidenum">
              <a:rPr lang="en-US" noProof="0" smtClean="0"/>
              <a:pPr lvl="0"/>
              <a:t>4</a:t>
            </a:fld>
            <a:endParaRPr lang="en-US" noProof="0" dirty="0"/>
          </a:p>
        </p:txBody>
      </p:sp>
      <p:sp>
        <p:nvSpPr>
          <p:cNvPr id="9" name="Text Placeholder 8">
            <a:extLst>
              <a:ext uri="{FF2B5EF4-FFF2-40B4-BE49-F238E27FC236}">
                <a16:creationId xmlns:a16="http://schemas.microsoft.com/office/drawing/2014/main" id="{562101D2-F190-49D3-864A-FD4A738249A2}"/>
              </a:ext>
            </a:extLst>
          </p:cNvPr>
          <p:cNvSpPr>
            <a:spLocks noGrp="1"/>
          </p:cNvSpPr>
          <p:nvPr>
            <p:ph sz="quarter" idx="13"/>
          </p:nvPr>
        </p:nvSpPr>
        <p:spPr>
          <a:xfrm>
            <a:off x="4572000" y="914400"/>
            <a:ext cx="6858000" cy="5029200"/>
          </a:xfrm>
        </p:spPr>
        <p:txBody>
          <a:bodyPr>
            <a:normAutofit lnSpcReduction="10000"/>
          </a:bodyPr>
          <a:lstStyle/>
          <a:p>
            <a:r>
              <a:rPr lang="en-US" dirty="0"/>
              <a:t>The purpose of this event is to hear from individuals on the current accessibility (or inaccessibility) of self-service transaction machines.  </a:t>
            </a:r>
          </a:p>
          <a:p>
            <a:endParaRPr lang="en-US" dirty="0"/>
          </a:p>
          <a:p>
            <a:r>
              <a:rPr lang="en-US" dirty="0"/>
              <a:t>Our speakers have been invited to share information this topic; however, their inclusion in this event does not constitute an endorsement by the Access Board of any organization, product, service, or technical solution.</a:t>
            </a:r>
          </a:p>
        </p:txBody>
      </p:sp>
    </p:spTree>
    <p:extLst>
      <p:ext uri="{BB962C8B-B14F-4D97-AF65-F5344CB8AC3E}">
        <p14:creationId xmlns:p14="http://schemas.microsoft.com/office/powerpoint/2010/main" val="2438038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KMA Promotes Access">
            <a:extLst>
              <a:ext uri="{FF2B5EF4-FFF2-40B4-BE49-F238E27FC236}">
                <a16:creationId xmlns:a16="http://schemas.microsoft.com/office/drawing/2014/main" id="{99B74183-4C60-459D-A0C0-9F0F22221534}"/>
              </a:ext>
            </a:extLst>
          </p:cNvPr>
          <p:cNvSpPr>
            <a:spLocks noGrp="1"/>
          </p:cNvSpPr>
          <p:nvPr>
            <p:ph type="title"/>
          </p:nvPr>
        </p:nvSpPr>
        <p:spPr>
          <a:xfrm>
            <a:off x="7575339" y="504010"/>
            <a:ext cx="4861142" cy="132556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kern="1200" dirty="0">
                <a:solidFill>
                  <a:schemeClr val="tx1"/>
                </a:solidFill>
                <a:effectLst/>
                <a:latin typeface="Arial" panose="020B0604020202020204" pitchFamily="34" charset="0"/>
                <a:cs typeface="Arial" panose="020B0604020202020204" pitchFamily="34" charset="0"/>
              </a:rPr>
              <a:t>How KMA Promotes Access To Kiosks and Self-Service</a:t>
            </a:r>
            <a:endParaRPr lang="en-US" dirty="0"/>
          </a:p>
        </p:txBody>
      </p:sp>
      <p:pic>
        <p:nvPicPr>
          <p:cNvPr id="4" name="Google Shape;84;p17" descr="Display: &quot;NRF 2019 Retail's Big Show - Th World's Largest Retail Conference and Expo&quot;">
            <a:extLst>
              <a:ext uri="{FF2B5EF4-FFF2-40B4-BE49-F238E27FC236}">
                <a16:creationId xmlns:a16="http://schemas.microsoft.com/office/drawing/2014/main" id="{4E58B6D0-4AF7-48AE-AD36-24B409DE1EC2}"/>
              </a:ext>
            </a:extLst>
          </p:cNvPr>
          <p:cNvPicPr preferRelativeResize="0">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358587" y="1198620"/>
            <a:ext cx="7116544" cy="4460760"/>
          </a:xfrm>
          <a:prstGeom prst="rect">
            <a:avLst/>
          </a:prstGeom>
          <a:noFill/>
          <a:ln>
            <a:noFill/>
          </a:ln>
        </p:spPr>
      </p:pic>
      <p:sp>
        <p:nvSpPr>
          <p:cNvPr id="3" name="Content Placeholder 2">
            <a:extLst>
              <a:ext uri="{FF2B5EF4-FFF2-40B4-BE49-F238E27FC236}">
                <a16:creationId xmlns:a16="http://schemas.microsoft.com/office/drawing/2014/main" id="{97F14C44-AE14-4EF1-8E08-CD21CC3FE887}"/>
              </a:ext>
            </a:extLst>
          </p:cNvPr>
          <p:cNvSpPr>
            <a:spLocks noGrp="1"/>
          </p:cNvSpPr>
          <p:nvPr>
            <p:ph idx="1"/>
          </p:nvPr>
        </p:nvSpPr>
        <p:spPr>
          <a:xfrm>
            <a:off x="7575339" y="1551904"/>
            <a:ext cx="4496414" cy="5306096"/>
          </a:xfrm>
        </p:spPr>
        <p:txBody>
          <a:bodyPr>
            <a:normAutofit fontScale="85000" lnSpcReduction="20000"/>
          </a:bodyPr>
          <a:lstStyle/>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Tradeshows </a:t>
            </a:r>
          </a:p>
          <a:p>
            <a:pPr marL="914400" lvl="1"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Retail (NRF)</a:t>
            </a:r>
          </a:p>
          <a:p>
            <a:pPr marL="914400" lvl="1"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Restaurants (NRN)</a:t>
            </a:r>
          </a:p>
          <a:p>
            <a:pPr marL="914400" lvl="1"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Hospitality</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Relations</a:t>
            </a:r>
          </a:p>
          <a:p>
            <a:pPr marL="914400" lvl="1"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RNIB</a:t>
            </a:r>
          </a:p>
          <a:p>
            <a:pPr marL="914400" lvl="1"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IAAP</a:t>
            </a:r>
          </a:p>
          <a:p>
            <a:pPr marL="914400" lvl="1"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NFB</a:t>
            </a:r>
          </a:p>
          <a:p>
            <a:pPr marL="914400" lvl="1"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Patent Reform</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Legal Case Monitor</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Monthly Newsletters (9,000)</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LinkedIn (2M)</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PRNewswire monthly</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ADA 14-Point Checklist</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ADA Code of Practice</a:t>
            </a:r>
          </a:p>
          <a:p>
            <a:pPr marL="457200" lvl="0" indent="-317500" algn="l" rtl="0">
              <a:lnSpc>
                <a:spcPct val="110000"/>
              </a:lnSpc>
              <a:spcBef>
                <a:spcPts val="0"/>
              </a:spcBef>
              <a:spcAft>
                <a:spcPts val="0"/>
              </a:spcAft>
              <a:buSzPts val="1400"/>
              <a:buChar char="●"/>
            </a:pPr>
            <a:r>
              <a:rPr lang="en-US" sz="2600" dirty="0">
                <a:latin typeface="Arial" panose="020B0604020202020204" pitchFamily="34" charset="0"/>
                <a:cs typeface="Arial" panose="020B0604020202020204" pitchFamily="34" charset="0"/>
              </a:rPr>
              <a:t>WCAG 2.1 Checklist</a:t>
            </a:r>
          </a:p>
        </p:txBody>
      </p:sp>
    </p:spTree>
    <p:extLst>
      <p:ext uri="{BB962C8B-B14F-4D97-AF65-F5344CB8AC3E}">
        <p14:creationId xmlns:p14="http://schemas.microsoft.com/office/powerpoint/2010/main" val="124029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91;p18" descr="PCI Security Standards Council logo">
            <a:extLst>
              <a:ext uri="{FF2B5EF4-FFF2-40B4-BE49-F238E27FC236}">
                <a16:creationId xmlns:a16="http://schemas.microsoft.com/office/drawing/2014/main" id="{01543FF6-08B3-4096-9607-9937DC6071DA}"/>
              </a:ext>
            </a:extLst>
          </p:cNvPr>
          <p:cNvPicPr preferRelativeResize="0">
            <a:picLocks noChangeAspect="1"/>
          </p:cNvPicPr>
          <p:nvPr/>
        </p:nvPicPr>
        <p:blipFill>
          <a:blip r:embed="rId2">
            <a:alphaModFix/>
          </a:blip>
          <a:stretch>
            <a:fillRect/>
          </a:stretch>
        </p:blipFill>
        <p:spPr>
          <a:xfrm>
            <a:off x="0" y="696131"/>
            <a:ext cx="7871791" cy="5903843"/>
          </a:xfrm>
          <a:prstGeom prst="rect">
            <a:avLst/>
          </a:prstGeom>
          <a:noFill/>
          <a:ln>
            <a:noFill/>
          </a:ln>
        </p:spPr>
      </p:pic>
      <p:sp>
        <p:nvSpPr>
          <p:cNvPr id="2" name="Title 1" descr="KMA Activities">
            <a:extLst>
              <a:ext uri="{FF2B5EF4-FFF2-40B4-BE49-F238E27FC236}">
                <a16:creationId xmlns:a16="http://schemas.microsoft.com/office/drawing/2014/main" id="{99B74183-4C60-459D-A0C0-9F0F22221534}"/>
              </a:ext>
            </a:extLst>
          </p:cNvPr>
          <p:cNvSpPr>
            <a:spLocks noGrp="1"/>
          </p:cNvSpPr>
          <p:nvPr>
            <p:ph type="title"/>
          </p:nvPr>
        </p:nvSpPr>
        <p:spPr/>
        <p:txBody>
          <a:bodyPr/>
          <a:lstStyle/>
          <a:p>
            <a:r>
              <a:rPr lang="en-US" dirty="0"/>
              <a:t>Promote</a:t>
            </a:r>
            <a:r>
              <a:rPr lang="en-US" baseline="0" dirty="0"/>
              <a:t> Access</a:t>
            </a:r>
            <a:endParaRPr lang="en-US" dirty="0"/>
          </a:p>
        </p:txBody>
      </p:sp>
      <p:sp>
        <p:nvSpPr>
          <p:cNvPr id="3" name="Content Placeholder 2">
            <a:extLst>
              <a:ext uri="{FF2B5EF4-FFF2-40B4-BE49-F238E27FC236}">
                <a16:creationId xmlns:a16="http://schemas.microsoft.com/office/drawing/2014/main" id="{39C008A1-594E-43C3-B48A-D80B076DF2F6}"/>
              </a:ext>
            </a:extLst>
          </p:cNvPr>
          <p:cNvSpPr>
            <a:spLocks noGrp="1"/>
          </p:cNvSpPr>
          <p:nvPr>
            <p:ph idx="1"/>
          </p:nvPr>
        </p:nvSpPr>
        <p:spPr>
          <a:xfrm>
            <a:off x="7315200" y="548640"/>
            <a:ext cx="4496414" cy="5691208"/>
          </a:xfrm>
        </p:spPr>
        <p:txBody>
          <a:bodyPr>
            <a:normAutofit fontScale="92500" lnSpcReduction="20000"/>
          </a:bodyPr>
          <a:lstStyle/>
          <a:p>
            <a:pPr marL="0" lvl="0" indent="0">
              <a:lnSpc>
                <a:spcPct val="110000"/>
              </a:lnSpc>
              <a:spcBef>
                <a:spcPts val="0"/>
              </a:spcBef>
              <a:buNone/>
              <a:defRPr/>
            </a:pPr>
            <a:r>
              <a:rPr lang="en-US" dirty="0">
                <a:solidFill>
                  <a:prstClr val="black"/>
                </a:solidFill>
                <a:latin typeface="Arial" panose="020B0604020202020204" pitchFamily="34" charset="0"/>
                <a:cs typeface="Arial" panose="020B0604020202020204" pitchFamily="34" charset="0"/>
              </a:rPr>
              <a:t>How KMA Promotes Access To Kiosks and Self-Service</a:t>
            </a:r>
          </a:p>
          <a:p>
            <a:pPr marL="0" lvl="0" indent="0">
              <a:lnSpc>
                <a:spcPct val="110000"/>
              </a:lnSpc>
              <a:spcBef>
                <a:spcPts val="0"/>
              </a:spcBef>
              <a:buNone/>
              <a:defRPr/>
            </a:pPr>
            <a:endParaRPr lang="en-US" sz="2200" dirty="0">
              <a:solidFill>
                <a:prstClr val="black"/>
              </a:solidFill>
              <a:latin typeface="Arial" panose="020B0604020202020204" pitchFamily="34" charset="0"/>
              <a:cs typeface="Arial" panose="020B0604020202020204" pitchFamily="34" charset="0"/>
            </a:endParaRPr>
          </a:p>
          <a:p>
            <a:pPr marL="139700" lvl="0" indent="0">
              <a:lnSpc>
                <a:spcPct val="110000"/>
              </a:lnSpc>
              <a:spcBef>
                <a:spcPts val="0"/>
              </a:spcBef>
              <a:buSzPts val="1400"/>
              <a:buNone/>
              <a:defRPr/>
            </a:pPr>
            <a:r>
              <a:rPr lang="en-US" sz="2400" dirty="0">
                <a:solidFill>
                  <a:prstClr val="black"/>
                </a:solidFill>
                <a:latin typeface="Arial" panose="020B0604020202020204" pitchFamily="34" charset="0"/>
                <a:cs typeface="Arial" panose="020B0604020202020204" pitchFamily="34" charset="0"/>
              </a:rPr>
              <a:t>Speaking engagements</a:t>
            </a:r>
          </a:p>
          <a:p>
            <a:pPr marL="139700" lvl="0" indent="0">
              <a:lnSpc>
                <a:spcPct val="110000"/>
              </a:lnSpc>
              <a:spcBef>
                <a:spcPts val="0"/>
              </a:spcBef>
              <a:buSzPts val="1400"/>
              <a:buNone/>
              <a:defRPr/>
            </a:pPr>
            <a:endParaRPr lang="en-US" sz="2400" dirty="0">
              <a:solidFill>
                <a:prstClr val="black"/>
              </a:solidFill>
              <a:latin typeface="Arial" panose="020B0604020202020204" pitchFamily="34" charset="0"/>
              <a:cs typeface="Arial" panose="020B0604020202020204" pitchFamily="34" charset="0"/>
            </a:endParaRPr>
          </a:p>
          <a:p>
            <a:pPr marL="139700" lvl="0" indent="0">
              <a:lnSpc>
                <a:spcPct val="110000"/>
              </a:lnSpc>
              <a:spcBef>
                <a:spcPts val="0"/>
              </a:spcBef>
              <a:buSzPts val="1400"/>
              <a:buNone/>
              <a:defRPr/>
            </a:pPr>
            <a:r>
              <a:rPr lang="en-US" sz="2400" dirty="0">
                <a:solidFill>
                  <a:prstClr val="black"/>
                </a:solidFill>
                <a:latin typeface="Arial" panose="020B0604020202020204" pitchFamily="34" charset="0"/>
                <a:cs typeface="Arial" panose="020B0604020202020204" pitchFamily="34" charset="0"/>
              </a:rPr>
              <a:t>Proposed and proposing new working group for PCI-SSC named “Integrated Cardholder Activated Terminals” or ICAT (cousin of ICT)</a:t>
            </a:r>
          </a:p>
          <a:p>
            <a:pPr marL="139700" lvl="0" indent="0">
              <a:lnSpc>
                <a:spcPct val="110000"/>
              </a:lnSpc>
              <a:spcBef>
                <a:spcPts val="0"/>
              </a:spcBef>
              <a:buSzPts val="1400"/>
              <a:buNone/>
              <a:defRPr/>
            </a:pPr>
            <a:endParaRPr lang="en-US" sz="2400" dirty="0">
              <a:solidFill>
                <a:prstClr val="black"/>
              </a:solidFill>
              <a:latin typeface="Arial" panose="020B0604020202020204" pitchFamily="34" charset="0"/>
              <a:cs typeface="Arial" panose="020B0604020202020204" pitchFamily="34" charset="0"/>
            </a:endParaRPr>
          </a:p>
          <a:p>
            <a:pPr marL="139700" lvl="0" indent="0">
              <a:lnSpc>
                <a:spcPct val="110000"/>
              </a:lnSpc>
              <a:spcBef>
                <a:spcPts val="0"/>
              </a:spcBef>
              <a:buSzPts val="1400"/>
              <a:buNone/>
              <a:defRPr/>
            </a:pPr>
            <a:r>
              <a:rPr lang="en-US" sz="2400" dirty="0">
                <a:solidFill>
                  <a:prstClr val="black"/>
                </a:solidFill>
                <a:latin typeface="Arial" panose="020B0604020202020204" pitchFamily="34" charset="0"/>
                <a:cs typeface="Arial" panose="020B0604020202020204" pitchFamily="34" charset="0"/>
              </a:rPr>
              <a:t>Audio and integrated QR readers are next generation in v5. </a:t>
            </a:r>
          </a:p>
          <a:p>
            <a:pPr marL="139700" lvl="0" indent="0">
              <a:lnSpc>
                <a:spcPct val="110000"/>
              </a:lnSpc>
              <a:spcBef>
                <a:spcPts val="0"/>
              </a:spcBef>
              <a:buSzPts val="1400"/>
              <a:buNone/>
              <a:defRPr/>
            </a:pPr>
            <a:endParaRPr lang="en-US" sz="2400" dirty="0">
              <a:solidFill>
                <a:prstClr val="black"/>
              </a:solidFill>
              <a:latin typeface="Arial" panose="020B0604020202020204" pitchFamily="34" charset="0"/>
              <a:cs typeface="Arial" panose="020B0604020202020204" pitchFamily="34" charset="0"/>
            </a:endParaRPr>
          </a:p>
          <a:p>
            <a:pPr marL="139700" lvl="0" indent="0">
              <a:lnSpc>
                <a:spcPct val="110000"/>
              </a:lnSpc>
              <a:spcBef>
                <a:spcPts val="0"/>
              </a:spcBef>
              <a:buSzPts val="1400"/>
              <a:buNone/>
              <a:defRPr/>
            </a:pPr>
            <a:r>
              <a:rPr lang="en-US" sz="2400" dirty="0">
                <a:solidFill>
                  <a:prstClr val="black"/>
                </a:solidFill>
                <a:latin typeface="Arial" panose="020B0604020202020204" pitchFamily="34" charset="0"/>
                <a:cs typeface="Arial" panose="020B0604020202020204" pitchFamily="34" charset="0"/>
              </a:rPr>
              <a:t>No commissioning required.</a:t>
            </a:r>
          </a:p>
          <a:p>
            <a:pPr marL="139700" lvl="0" indent="0">
              <a:lnSpc>
                <a:spcPct val="110000"/>
              </a:lnSpc>
              <a:spcBef>
                <a:spcPts val="0"/>
              </a:spcBef>
              <a:buSzPts val="1400"/>
              <a:buNone/>
              <a:defRPr/>
            </a:pPr>
            <a:endParaRPr lang="en-US" sz="2400" dirty="0">
              <a:solidFill>
                <a:prstClr val="black"/>
              </a:solidFill>
              <a:latin typeface="Arial" panose="020B0604020202020204" pitchFamily="34" charset="0"/>
              <a:cs typeface="Arial" panose="020B0604020202020204" pitchFamily="34" charset="0"/>
            </a:endParaRPr>
          </a:p>
          <a:p>
            <a:pPr marL="139700" lvl="0" indent="0">
              <a:lnSpc>
                <a:spcPct val="110000"/>
              </a:lnSpc>
              <a:spcBef>
                <a:spcPts val="0"/>
              </a:spcBef>
              <a:buSzPts val="1400"/>
              <a:buNone/>
              <a:defRPr/>
            </a:pPr>
            <a:r>
              <a:rPr lang="en-US" sz="2400" dirty="0">
                <a:solidFill>
                  <a:prstClr val="black"/>
                </a:solidFill>
                <a:latin typeface="Arial" panose="020B0604020202020204" pitchFamily="34" charset="0"/>
                <a:cs typeface="Arial" panose="020B0604020202020204" pitchFamily="34" charset="0"/>
              </a:rPr>
              <a:t>See our PCI Update</a:t>
            </a:r>
          </a:p>
        </p:txBody>
      </p:sp>
    </p:spTree>
    <p:extLst>
      <p:ext uri="{BB962C8B-B14F-4D97-AF65-F5344CB8AC3E}">
        <p14:creationId xmlns:p14="http://schemas.microsoft.com/office/powerpoint/2010/main" val="1445018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rket Research">
            <a:extLst>
              <a:ext uri="{FF2B5EF4-FFF2-40B4-BE49-F238E27FC236}">
                <a16:creationId xmlns:a16="http://schemas.microsoft.com/office/drawing/2014/main" id="{99B74183-4C60-459D-A0C0-9F0F22221534}"/>
              </a:ext>
            </a:extLst>
          </p:cNvPr>
          <p:cNvSpPr>
            <a:spLocks noGrp="1"/>
          </p:cNvSpPr>
          <p:nvPr>
            <p:ph type="title"/>
          </p:nvPr>
        </p:nvSpPr>
        <p:spPr>
          <a:xfrm>
            <a:off x="7097387" y="418673"/>
            <a:ext cx="3481714" cy="1259083"/>
          </a:xfrm>
        </p:spPr>
        <p:txBody>
          <a:bodyPr>
            <a:normAutofit/>
          </a:bodyPr>
          <a:lstStyle/>
          <a:p>
            <a:r>
              <a:rPr lang="en-US" sz="2400" dirty="0">
                <a:latin typeface="Arial" panose="020B0604020202020204" pitchFamily="34" charset="0"/>
                <a:cs typeface="Arial" panose="020B0604020202020204" pitchFamily="34" charset="0"/>
              </a:rPr>
              <a:t>Market Research</a:t>
            </a:r>
            <a:endParaRPr lang="en-US" sz="2400" dirty="0"/>
          </a:p>
        </p:txBody>
      </p:sp>
      <p:pic>
        <p:nvPicPr>
          <p:cNvPr id="6" name="Google Shape;99;p19" descr="Report Cover: &quot;U.S. Self-Service Kiosks (January 2021)&quot;">
            <a:extLst>
              <a:ext uri="{FF2B5EF4-FFF2-40B4-BE49-F238E27FC236}">
                <a16:creationId xmlns:a16="http://schemas.microsoft.com/office/drawing/2014/main" id="{45D42CBF-F925-47A5-BC0F-7C3BE383C4EB}"/>
              </a:ext>
            </a:extLst>
          </p:cNvPr>
          <p:cNvPicPr preferRelativeResize="0">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827667" y="418673"/>
            <a:ext cx="5531224" cy="6020653"/>
          </a:xfrm>
          <a:prstGeom prst="rect">
            <a:avLst/>
          </a:prstGeom>
          <a:noFill/>
          <a:ln>
            <a:solidFill>
              <a:schemeClr val="tx1"/>
            </a:solidFill>
          </a:ln>
        </p:spPr>
      </p:pic>
      <p:sp>
        <p:nvSpPr>
          <p:cNvPr id="3" name="Content Placeholder 2">
            <a:extLst>
              <a:ext uri="{FF2B5EF4-FFF2-40B4-BE49-F238E27FC236}">
                <a16:creationId xmlns:a16="http://schemas.microsoft.com/office/drawing/2014/main" id="{06ABD6A8-5CF4-4368-AA41-97A9EEF05FBA}"/>
              </a:ext>
            </a:extLst>
          </p:cNvPr>
          <p:cNvSpPr>
            <a:spLocks noGrp="1"/>
          </p:cNvSpPr>
          <p:nvPr>
            <p:ph idx="1"/>
          </p:nvPr>
        </p:nvSpPr>
        <p:spPr>
          <a:xfrm>
            <a:off x="7097387" y="1490774"/>
            <a:ext cx="4712540" cy="4948552"/>
          </a:xfrm>
        </p:spPr>
        <p:txBody>
          <a:bodyPr>
            <a:normAutofit fontScale="77500" lnSpcReduction="20000"/>
          </a:bodyPr>
          <a:lstStyle/>
          <a:p>
            <a:pPr marL="0" marR="0" indent="0" algn="l" rtl="0" eaLnBrk="1" fontAlgn="auto" latinLnBrk="0" hangingPunct="1">
              <a:lnSpc>
                <a:spcPct val="110000"/>
              </a:lnSpc>
              <a:spcBef>
                <a:spcPts val="0"/>
              </a:spcBef>
              <a:spcAft>
                <a:spcPts val="0"/>
              </a:spcAft>
              <a:buNone/>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Community directed and peer reviewed research.  Not your typical internet scrape.</a:t>
            </a:r>
            <a:endParaRPr lang="en-US" dirty="0">
              <a:effectLst/>
            </a:endParaRPr>
          </a:p>
          <a:p>
            <a:pPr marL="0" marR="0" indent="0" algn="l" rtl="0" eaLnBrk="1" fontAlgn="auto" latinLnBrk="0" hangingPunct="1">
              <a:lnSpc>
                <a:spcPct val="110000"/>
              </a:lnSpc>
              <a:spcBef>
                <a:spcPts val="0"/>
              </a:spcBef>
              <a:spcAft>
                <a:spcPts val="0"/>
              </a:spcAft>
              <a:buNone/>
            </a:pPr>
            <a:endPar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endParaRPr>
          </a:p>
          <a:p>
            <a:pPr marL="0" marR="0" indent="0" algn="l" rtl="0" eaLnBrk="1" fontAlgn="auto" latinLnBrk="0" hangingPunct="1">
              <a:lnSpc>
                <a:spcPct val="110000"/>
              </a:lnSpc>
              <a:spcBef>
                <a:spcPts val="0"/>
              </a:spcBef>
              <a:spcAft>
                <a:spcPts val="0"/>
              </a:spcAft>
              <a:buNone/>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We are happy to provide a free copy of up to any three reports to registered viewers today.  Sorry, but kiosk companies are not included… Contact </a:t>
            </a:r>
            <a:r>
              <a:rPr lang="en-US" sz="2800" b="0" i="0" kern="1200" spc="0" baseline="0" dirty="0" err="1">
                <a:ln>
                  <a:noFill/>
                </a:ln>
                <a:solidFill>
                  <a:srgbClr val="000000"/>
                </a:solidFill>
                <a:effectLst/>
                <a:latin typeface="Arial" panose="020B0604020202020204" pitchFamily="34" charset="0"/>
                <a:ea typeface="+mn-ea"/>
                <a:cs typeface="Arial" panose="020B0604020202020204" pitchFamily="34" charset="0"/>
                <a:hlinkClick r:id="rId3"/>
              </a:rPr>
              <a:t>craig@kma.global</a:t>
            </a: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 or call</a:t>
            </a:r>
          </a:p>
          <a:p>
            <a:pPr marL="0" marR="0" indent="0" algn="l" rtl="0" eaLnBrk="1" fontAlgn="auto" latinLnBrk="0" hangingPunct="1">
              <a:lnSpc>
                <a:spcPct val="110000"/>
              </a:lnSpc>
              <a:spcBef>
                <a:spcPts val="0"/>
              </a:spcBef>
              <a:spcAft>
                <a:spcPts val="0"/>
              </a:spcAft>
              <a:buNone/>
            </a:pPr>
            <a:endParaRPr lang="en-US" dirty="0">
              <a:effectLst/>
            </a:endParaRPr>
          </a:p>
          <a:p>
            <a:pPr marL="228600" marR="0" indent="-228600" algn="l" rtl="0" eaLnBrk="1" fontAlgn="auto" latinLnBrk="0" hangingPunct="1">
              <a:lnSpc>
                <a:spcPct val="110000"/>
              </a:lnSpc>
              <a:spcBef>
                <a:spcPts val="0"/>
              </a:spcBef>
              <a:spcAft>
                <a:spcPts val="0"/>
              </a:spcAft>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2021 Kiosk Market</a:t>
            </a:r>
            <a:endParaRPr lang="en-US" dirty="0">
              <a:effectLst/>
            </a:endParaRPr>
          </a:p>
          <a:p>
            <a:pPr marL="228600" marR="0" indent="-228600" algn="l" rtl="0" eaLnBrk="1" fontAlgn="auto" latinLnBrk="0" hangingPunct="1">
              <a:lnSpc>
                <a:spcPct val="110000"/>
              </a:lnSpc>
              <a:spcBef>
                <a:spcPts val="0"/>
              </a:spcBef>
              <a:spcAft>
                <a:spcPts val="0"/>
              </a:spcAft>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US Retail Ecommerce </a:t>
            </a:r>
            <a:endParaRPr lang="en-US" dirty="0">
              <a:effectLst/>
            </a:endParaRPr>
          </a:p>
          <a:p>
            <a:pPr marL="228600" marR="0" indent="-228600" algn="l" rtl="0" eaLnBrk="1" fontAlgn="auto" latinLnBrk="0" hangingPunct="1">
              <a:lnSpc>
                <a:spcPct val="110000"/>
              </a:lnSpc>
              <a:spcBef>
                <a:spcPts val="0"/>
              </a:spcBef>
              <a:spcAft>
                <a:spcPts val="0"/>
              </a:spcAft>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NRA State of 2021</a:t>
            </a:r>
            <a:endParaRPr lang="en-US" dirty="0">
              <a:effectLst/>
            </a:endParaRPr>
          </a:p>
          <a:p>
            <a:pPr marL="228600" marR="0" indent="-228600" algn="l" rtl="0" eaLnBrk="1" fontAlgn="auto" latinLnBrk="0" hangingPunct="1">
              <a:lnSpc>
                <a:spcPct val="110000"/>
              </a:lnSpc>
              <a:spcBef>
                <a:spcPts val="0"/>
              </a:spcBef>
              <a:spcAft>
                <a:spcPts val="0"/>
              </a:spcAft>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2021 Payments </a:t>
            </a:r>
            <a:r>
              <a:rPr lang="en-US" sz="2800" b="0" i="0" kern="1200" spc="0" baseline="0" dirty="0" err="1">
                <a:ln>
                  <a:noFill/>
                </a:ln>
                <a:solidFill>
                  <a:srgbClr val="000000"/>
                </a:solidFill>
                <a:effectLst/>
                <a:latin typeface="Arial" panose="020B0604020202020204" pitchFamily="34" charset="0"/>
                <a:ea typeface="+mn-ea"/>
                <a:cs typeface="Arial" panose="020B0604020202020204" pitchFamily="34" charset="0"/>
              </a:rPr>
              <a:t>EcoSystem</a:t>
            </a:r>
            <a:endParaRPr lang="en-US" dirty="0">
              <a:effectLst/>
            </a:endParaRPr>
          </a:p>
          <a:p>
            <a:pPr marL="228600" marR="0" indent="-228600" algn="l" rtl="0" eaLnBrk="1" fontAlgn="auto" latinLnBrk="0" hangingPunct="1">
              <a:lnSpc>
                <a:spcPct val="110000"/>
              </a:lnSpc>
              <a:spcBef>
                <a:spcPts val="0"/>
              </a:spcBef>
              <a:spcAft>
                <a:spcPts val="0"/>
              </a:spcAft>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IAAP Whitepaper</a:t>
            </a:r>
            <a:endParaRPr lang="en-US" dirty="0">
              <a:effectLst/>
            </a:endParaRPr>
          </a:p>
          <a:p>
            <a:pPr marL="228600" marR="0" indent="-228600" algn="l" rtl="0" eaLnBrk="1" fontAlgn="auto" latinLnBrk="0" hangingPunct="1">
              <a:lnSpc>
                <a:spcPct val="110000"/>
              </a:lnSpc>
              <a:spcBef>
                <a:spcPts val="0"/>
              </a:spcBef>
              <a:spcAft>
                <a:spcPts val="0"/>
              </a:spcAft>
            </a:pPr>
            <a:r>
              <a:rPr lang="en-US" sz="2800" b="0" i="0" kern="1200" spc="0" baseline="0" dirty="0">
                <a:ln>
                  <a:noFill/>
                </a:ln>
                <a:solidFill>
                  <a:srgbClr val="000000"/>
                </a:solidFill>
                <a:effectLst/>
                <a:latin typeface="Arial" panose="020B0604020202020204" pitchFamily="34" charset="0"/>
                <a:ea typeface="+mn-ea"/>
                <a:cs typeface="Arial" panose="020B0604020202020204" pitchFamily="34" charset="0"/>
              </a:rPr>
              <a:t>50 other verticals and reports</a:t>
            </a:r>
            <a:endParaRPr lang="en-US" dirty="0">
              <a:effectLst/>
            </a:endParaRPr>
          </a:p>
        </p:txBody>
      </p:sp>
    </p:spTree>
    <p:extLst>
      <p:ext uri="{BB962C8B-B14F-4D97-AF65-F5344CB8AC3E}">
        <p14:creationId xmlns:p14="http://schemas.microsoft.com/office/powerpoint/2010/main" val="1042133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E495-71E4-453D-83FC-01AEEE9F38C5}"/>
              </a:ext>
            </a:extLst>
          </p:cNvPr>
          <p:cNvSpPr>
            <a:spLocks noGrp="1"/>
          </p:cNvSpPr>
          <p:nvPr>
            <p:ph type="title"/>
          </p:nvPr>
        </p:nvSpPr>
        <p:spPr/>
        <p:txBody>
          <a:bodyPr>
            <a:normAutofit/>
          </a:bodyPr>
          <a:lstStyle/>
          <a:p>
            <a:r>
              <a:rPr lang="en" dirty="0"/>
              <a:t>U.S. Self Service Applications</a:t>
            </a:r>
            <a:endParaRPr lang="en-US" dirty="0"/>
          </a:p>
        </p:txBody>
      </p:sp>
      <p:sp>
        <p:nvSpPr>
          <p:cNvPr id="3" name="Content Placeholder 2">
            <a:extLst>
              <a:ext uri="{FF2B5EF4-FFF2-40B4-BE49-F238E27FC236}">
                <a16:creationId xmlns:a16="http://schemas.microsoft.com/office/drawing/2014/main" id="{C18F3CAD-1470-4955-B223-11D31085E4F7}"/>
              </a:ext>
            </a:extLst>
          </p:cNvPr>
          <p:cNvSpPr>
            <a:spLocks noGrp="1"/>
          </p:cNvSpPr>
          <p:nvPr>
            <p:ph sz="half" idx="1"/>
          </p:nvPr>
        </p:nvSpPr>
        <p:spPr/>
        <p:txBody>
          <a:bodyPr>
            <a:noAutofit/>
          </a:bodyPr>
          <a:lstStyle/>
          <a:p>
            <a:r>
              <a:rPr lang="en-US" dirty="0"/>
              <a:t>Check-in</a:t>
            </a:r>
          </a:p>
          <a:p>
            <a:r>
              <a:rPr lang="en-US" dirty="0"/>
              <a:t>Check-out</a:t>
            </a:r>
          </a:p>
          <a:p>
            <a:r>
              <a:rPr lang="en-US" dirty="0"/>
              <a:t>Ticketing</a:t>
            </a:r>
          </a:p>
          <a:p>
            <a:r>
              <a:rPr lang="en-US" dirty="0"/>
              <a:t>Self-Order (McDonalds e.g.)</a:t>
            </a:r>
          </a:p>
          <a:p>
            <a:r>
              <a:rPr lang="en-US" dirty="0"/>
              <a:t>Banking</a:t>
            </a:r>
          </a:p>
          <a:p>
            <a:r>
              <a:rPr lang="en-US" dirty="0"/>
              <a:t>Bill Pay</a:t>
            </a:r>
          </a:p>
          <a:p>
            <a:r>
              <a:rPr lang="en-US" dirty="0"/>
              <a:t>Digital Menu</a:t>
            </a:r>
          </a:p>
          <a:p>
            <a:r>
              <a:rPr lang="en-US" dirty="0"/>
              <a:t>Bitcoin</a:t>
            </a:r>
          </a:p>
          <a:p>
            <a:r>
              <a:rPr lang="en-US" dirty="0"/>
              <a:t>Temperature</a:t>
            </a:r>
          </a:p>
          <a:p>
            <a:r>
              <a:rPr lang="en-US" dirty="0"/>
              <a:t>Touch Screen Form Factors from 5" to 85"</a:t>
            </a:r>
          </a:p>
          <a:p>
            <a:r>
              <a:rPr lang="en-US" dirty="0"/>
              <a:t>Payment:  Mag Stripe Card, EMV Card, NFC Card, Cash, Check, Text, QR, Facial, other Biometrics and BNPL)</a:t>
            </a:r>
          </a:p>
        </p:txBody>
      </p:sp>
      <p:sp>
        <p:nvSpPr>
          <p:cNvPr id="5" name="Content Placeholder 4">
            <a:extLst>
              <a:ext uri="{FF2B5EF4-FFF2-40B4-BE49-F238E27FC236}">
                <a16:creationId xmlns:a16="http://schemas.microsoft.com/office/drawing/2014/main" id="{4354CC48-7604-4F33-99F7-6B32AA82322F}"/>
              </a:ext>
            </a:extLst>
          </p:cNvPr>
          <p:cNvSpPr>
            <a:spLocks noGrp="1"/>
          </p:cNvSpPr>
          <p:nvPr>
            <p:ph sz="half" idx="2"/>
          </p:nvPr>
        </p:nvSpPr>
        <p:spPr/>
        <p:txBody>
          <a:bodyPr>
            <a:normAutofit fontScale="77500" lnSpcReduction="20000"/>
          </a:bodyPr>
          <a:lstStyle/>
          <a:p>
            <a:pPr lvl="0"/>
            <a:r>
              <a:rPr lang="en-US" b="1" dirty="0"/>
              <a:t>Market Applications</a:t>
            </a:r>
          </a:p>
          <a:p>
            <a:pPr lvl="0"/>
            <a:r>
              <a:rPr lang="en-US" dirty="0"/>
              <a:t>These are “functional” applications that extend from one market segment to another. </a:t>
            </a:r>
          </a:p>
          <a:p>
            <a:pPr lvl="0"/>
            <a:r>
              <a:rPr lang="en-US" dirty="0"/>
              <a:t>Checking in at a hospital patient kiosk is not much different from a hotel check-in or a ticketing check-in.</a:t>
            </a:r>
          </a:p>
          <a:p>
            <a:pPr lvl="0"/>
            <a:r>
              <a:rPr lang="en-US" dirty="0"/>
              <a:t>First Name, Last Name, Address, Phone + some sort of token credential.</a:t>
            </a:r>
          </a:p>
          <a:p>
            <a:pPr lvl="0"/>
            <a:r>
              <a:rPr lang="en-US" dirty="0"/>
              <a:t>A virtual fixed interface</a:t>
            </a:r>
          </a:p>
        </p:txBody>
      </p:sp>
    </p:spTree>
    <p:extLst>
      <p:ext uri="{BB962C8B-B14F-4D97-AF65-F5344CB8AC3E}">
        <p14:creationId xmlns:p14="http://schemas.microsoft.com/office/powerpoint/2010/main" val="83124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E495-71E4-453D-83FC-01AEEE9F38C5}"/>
              </a:ext>
            </a:extLst>
          </p:cNvPr>
          <p:cNvSpPr>
            <a:spLocks noGrp="1"/>
          </p:cNvSpPr>
          <p:nvPr>
            <p:ph type="title"/>
          </p:nvPr>
        </p:nvSpPr>
        <p:spPr>
          <a:xfrm>
            <a:off x="838200" y="365125"/>
            <a:ext cx="10515600" cy="1325563"/>
          </a:xfrm>
        </p:spPr>
        <p:txBody>
          <a:bodyPr>
            <a:normAutofit/>
          </a:bodyPr>
          <a:lstStyle/>
          <a:p>
            <a:r>
              <a:rPr lang="en" dirty="0"/>
              <a:t>U.S. Self Service </a:t>
            </a:r>
            <a:r>
              <a:rPr lang="en-US" dirty="0"/>
              <a:t>Markets</a:t>
            </a:r>
          </a:p>
        </p:txBody>
      </p:sp>
      <p:sp>
        <p:nvSpPr>
          <p:cNvPr id="3" name="Content Placeholder 2">
            <a:extLst>
              <a:ext uri="{FF2B5EF4-FFF2-40B4-BE49-F238E27FC236}">
                <a16:creationId xmlns:a16="http://schemas.microsoft.com/office/drawing/2014/main" id="{C18F3CAD-1470-4955-B223-11D31085E4F7}"/>
              </a:ext>
            </a:extLst>
          </p:cNvPr>
          <p:cNvSpPr>
            <a:spLocks noGrp="1"/>
          </p:cNvSpPr>
          <p:nvPr>
            <p:ph sz="half" idx="1"/>
          </p:nvPr>
        </p:nvSpPr>
        <p:spPr>
          <a:xfrm>
            <a:off x="696533" y="1477895"/>
            <a:ext cx="6444802" cy="4699067"/>
          </a:xfrm>
        </p:spPr>
        <p:txBody>
          <a:bodyPr>
            <a:noAutofit/>
          </a:bodyPr>
          <a:lstStyle/>
          <a:p>
            <a:r>
              <a:rPr lang="en-US" dirty="0"/>
              <a:t>Hospitality</a:t>
            </a:r>
          </a:p>
          <a:p>
            <a:r>
              <a:rPr lang="en-US" dirty="0"/>
              <a:t>Entertainment (Ticketing e.g. Disney or AMC)</a:t>
            </a:r>
          </a:p>
          <a:p>
            <a:r>
              <a:rPr lang="en-US" dirty="0"/>
              <a:t>Healthcare</a:t>
            </a:r>
          </a:p>
          <a:p>
            <a:r>
              <a:rPr lang="en-US" dirty="0"/>
              <a:t>Financial</a:t>
            </a:r>
          </a:p>
          <a:p>
            <a:r>
              <a:rPr lang="en-US" dirty="0"/>
              <a:t>Food Service</a:t>
            </a:r>
          </a:p>
          <a:p>
            <a:r>
              <a:rPr lang="en-US" dirty="0"/>
              <a:t>Travel (CLEAR e.g.)</a:t>
            </a:r>
          </a:p>
          <a:p>
            <a:r>
              <a:rPr lang="en-US" dirty="0"/>
              <a:t>Transportation</a:t>
            </a:r>
          </a:p>
          <a:p>
            <a:r>
              <a:rPr lang="en-US" dirty="0"/>
              <a:t>Government (Federal, State, City)</a:t>
            </a:r>
          </a:p>
          <a:p>
            <a:r>
              <a:rPr lang="en-US" dirty="0"/>
              <a:t>Education</a:t>
            </a:r>
          </a:p>
          <a:p>
            <a:r>
              <a:rPr lang="en-US" dirty="0"/>
              <a:t>Gaming (Loyalty &amp; Sports Betting)</a:t>
            </a:r>
          </a:p>
        </p:txBody>
      </p:sp>
      <p:sp>
        <p:nvSpPr>
          <p:cNvPr id="5" name="Content Placeholder 4">
            <a:extLst>
              <a:ext uri="{FF2B5EF4-FFF2-40B4-BE49-F238E27FC236}">
                <a16:creationId xmlns:a16="http://schemas.microsoft.com/office/drawing/2014/main" id="{7796D4B7-6403-453F-871C-0BE5EABA9022}"/>
              </a:ext>
            </a:extLst>
          </p:cNvPr>
          <p:cNvSpPr>
            <a:spLocks noGrp="1"/>
          </p:cNvSpPr>
          <p:nvPr>
            <p:ph sz="half" idx="2"/>
          </p:nvPr>
        </p:nvSpPr>
        <p:spPr>
          <a:xfrm>
            <a:off x="7212174" y="1167554"/>
            <a:ext cx="3876536" cy="5009408"/>
          </a:xfrm>
        </p:spPr>
        <p:txBody>
          <a:bodyPr>
            <a:normAutofit fontScale="77500" lnSpcReduction="20000"/>
          </a:bodyPr>
          <a:lstStyle/>
          <a:p>
            <a:r>
              <a:rPr lang="en-US" b="1" dirty="0"/>
              <a:t>Market Research</a:t>
            </a:r>
          </a:p>
          <a:p>
            <a:r>
              <a:rPr lang="en-US" dirty="0"/>
              <a:t>Market segments have differences.  </a:t>
            </a:r>
          </a:p>
          <a:p>
            <a:r>
              <a:rPr lang="en-US" dirty="0"/>
              <a:t>HIPAA privacy concerns are paramount in healthcare.</a:t>
            </a:r>
          </a:p>
          <a:p>
            <a:r>
              <a:rPr lang="en-US" dirty="0"/>
              <a:t>PCI is paramount in transactional payment.</a:t>
            </a:r>
          </a:p>
          <a:p>
            <a:r>
              <a:rPr lang="en-US" dirty="0"/>
              <a:t>Accommodating the required devices in shrinking zone is one of the challenges for kiosk manufacturers.</a:t>
            </a:r>
          </a:p>
        </p:txBody>
      </p:sp>
    </p:spTree>
    <p:extLst>
      <p:ext uri="{BB962C8B-B14F-4D97-AF65-F5344CB8AC3E}">
        <p14:creationId xmlns:p14="http://schemas.microsoft.com/office/powerpoint/2010/main" val="2791068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1B93019C-070B-4293-B554-3030E516A924}"/>
              </a:ext>
            </a:extLst>
          </p:cNvPr>
          <p:cNvSpPr>
            <a:spLocks noGrp="1"/>
          </p:cNvSpPr>
          <p:nvPr>
            <p:ph type="title"/>
          </p:nvPr>
        </p:nvSpPr>
        <p:spPr>
          <a:xfrm>
            <a:off x="415600" y="324552"/>
            <a:ext cx="11360800" cy="763600"/>
          </a:xfrm>
        </p:spPr>
        <p:txBody>
          <a:bodyPr/>
          <a:lstStyle/>
          <a:p>
            <a:pPr rtl="0" eaLnBrk="1" latinLnBrk="0" hangingPunct="1"/>
            <a:r>
              <a:rPr lang="en-US" sz="3600" kern="1200" dirty="0">
                <a:solidFill>
                  <a:srgbClr val="000000"/>
                </a:solidFill>
                <a:effectLst/>
                <a:latin typeface="Arial" panose="020B0604020202020204" pitchFamily="34" charset="0"/>
                <a:ea typeface="+mn-ea"/>
                <a:cs typeface="Arial" panose="020B0604020202020204" pitchFamily="34" charset="0"/>
              </a:rPr>
              <a:t>Market Numbers for 2019 thru 2025</a:t>
            </a:r>
            <a:endParaRPr lang="en-US" dirty="0">
              <a:effectLst/>
            </a:endParaRPr>
          </a:p>
          <a:p>
            <a:endParaRPr lang="en-US" dirty="0"/>
          </a:p>
        </p:txBody>
      </p:sp>
      <p:graphicFrame>
        <p:nvGraphicFramePr>
          <p:cNvPr id="121" name="Google Shape;121;p22"/>
          <p:cNvGraphicFramePr/>
          <p:nvPr/>
        </p:nvGraphicFramePr>
        <p:xfrm>
          <a:off x="561900" y="1443405"/>
          <a:ext cx="11068200" cy="4418965"/>
        </p:xfrm>
        <a:graphic>
          <a:graphicData uri="http://schemas.openxmlformats.org/drawingml/2006/table">
            <a:tbl>
              <a:tblPr firstRow="1"/>
              <a:tblGrid>
                <a:gridCol w="1229800">
                  <a:extLst>
                    <a:ext uri="{9D8B030D-6E8A-4147-A177-3AD203B41FA5}">
                      <a16:colId xmlns:a16="http://schemas.microsoft.com/office/drawing/2014/main" val="20000"/>
                    </a:ext>
                  </a:extLst>
                </a:gridCol>
                <a:gridCol w="1229800">
                  <a:extLst>
                    <a:ext uri="{9D8B030D-6E8A-4147-A177-3AD203B41FA5}">
                      <a16:colId xmlns:a16="http://schemas.microsoft.com/office/drawing/2014/main" val="20001"/>
                    </a:ext>
                  </a:extLst>
                </a:gridCol>
                <a:gridCol w="1229800">
                  <a:extLst>
                    <a:ext uri="{9D8B030D-6E8A-4147-A177-3AD203B41FA5}">
                      <a16:colId xmlns:a16="http://schemas.microsoft.com/office/drawing/2014/main" val="20002"/>
                    </a:ext>
                  </a:extLst>
                </a:gridCol>
                <a:gridCol w="1229800">
                  <a:extLst>
                    <a:ext uri="{9D8B030D-6E8A-4147-A177-3AD203B41FA5}">
                      <a16:colId xmlns:a16="http://schemas.microsoft.com/office/drawing/2014/main" val="20003"/>
                    </a:ext>
                  </a:extLst>
                </a:gridCol>
                <a:gridCol w="1229800">
                  <a:extLst>
                    <a:ext uri="{9D8B030D-6E8A-4147-A177-3AD203B41FA5}">
                      <a16:colId xmlns:a16="http://schemas.microsoft.com/office/drawing/2014/main" val="20004"/>
                    </a:ext>
                  </a:extLst>
                </a:gridCol>
                <a:gridCol w="1229800">
                  <a:extLst>
                    <a:ext uri="{9D8B030D-6E8A-4147-A177-3AD203B41FA5}">
                      <a16:colId xmlns:a16="http://schemas.microsoft.com/office/drawing/2014/main" val="20005"/>
                    </a:ext>
                  </a:extLst>
                </a:gridCol>
                <a:gridCol w="1229800">
                  <a:extLst>
                    <a:ext uri="{9D8B030D-6E8A-4147-A177-3AD203B41FA5}">
                      <a16:colId xmlns:a16="http://schemas.microsoft.com/office/drawing/2014/main" val="20006"/>
                    </a:ext>
                  </a:extLst>
                </a:gridCol>
                <a:gridCol w="1229800">
                  <a:extLst>
                    <a:ext uri="{9D8B030D-6E8A-4147-A177-3AD203B41FA5}">
                      <a16:colId xmlns:a16="http://schemas.microsoft.com/office/drawing/2014/main" val="20007"/>
                    </a:ext>
                  </a:extLst>
                </a:gridCol>
                <a:gridCol w="1229800">
                  <a:extLst>
                    <a:ext uri="{9D8B030D-6E8A-4147-A177-3AD203B41FA5}">
                      <a16:colId xmlns:a16="http://schemas.microsoft.com/office/drawing/2014/main" val="20008"/>
                    </a:ext>
                  </a:extLst>
                </a:gridCol>
              </a:tblGrid>
              <a:tr h="709067">
                <a:tc>
                  <a:txBody>
                    <a:bodyPr/>
                    <a:lstStyle/>
                    <a:p>
                      <a:pPr marL="0" lvl="0" indent="0" algn="l" rtl="0">
                        <a:lnSpc>
                          <a:spcPct val="115000"/>
                        </a:lnSpc>
                        <a:spcBef>
                          <a:spcPts val="0"/>
                        </a:spcBef>
                        <a:spcAft>
                          <a:spcPts val="0"/>
                        </a:spcAft>
                        <a:buNone/>
                      </a:pPr>
                      <a:r>
                        <a:rPr lang="en" sz="1600" dirty="0">
                          <a:sym typeface="Roboto"/>
                        </a:rPr>
                        <a:t>User</a:t>
                      </a:r>
                      <a:endParaRPr sz="1600" dirty="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dirty="0">
                          <a:sym typeface="Roboto"/>
                        </a:rPr>
                        <a:t>2019</a:t>
                      </a:r>
                      <a:endParaRPr sz="1600" dirty="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2020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dirty="0">
                          <a:sym typeface="Roboto"/>
                        </a:rPr>
                        <a:t>2021</a:t>
                      </a:r>
                      <a:endParaRPr sz="1600" dirty="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dirty="0">
                          <a:sym typeface="Roboto"/>
                        </a:rPr>
                        <a:t>2022</a:t>
                      </a:r>
                      <a:endParaRPr sz="1600" dirty="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2023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2024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2025</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CAGR% 2020-2025</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0"/>
                  </a:ext>
                </a:extLst>
              </a:tr>
              <a:tr h="327633">
                <a:tc>
                  <a:txBody>
                    <a:bodyPr/>
                    <a:lstStyle/>
                    <a:p>
                      <a:pPr marL="0" lvl="0" indent="0" algn="l" rtl="0">
                        <a:lnSpc>
                          <a:spcPct val="115000"/>
                        </a:lnSpc>
                        <a:spcBef>
                          <a:spcPts val="0"/>
                        </a:spcBef>
                        <a:spcAft>
                          <a:spcPts val="0"/>
                        </a:spcAft>
                        <a:buNone/>
                      </a:pPr>
                      <a:r>
                        <a:rPr lang="en" sz="1600">
                          <a:sym typeface="Roboto"/>
                        </a:rPr>
                        <a:t>Retail</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dirty="0">
                          <a:sym typeface="Roboto"/>
                        </a:rPr>
                        <a:t>453</a:t>
                      </a:r>
                      <a:endParaRPr sz="1600" dirty="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340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411</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465</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540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626</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724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16</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1"/>
                  </a:ext>
                </a:extLst>
              </a:tr>
              <a:tr h="434933">
                <a:tc>
                  <a:txBody>
                    <a:bodyPr/>
                    <a:lstStyle/>
                    <a:p>
                      <a:pPr marL="0" lvl="0" indent="0" algn="l" rtl="0">
                        <a:lnSpc>
                          <a:spcPct val="115000"/>
                        </a:lnSpc>
                        <a:spcBef>
                          <a:spcPts val="0"/>
                        </a:spcBef>
                        <a:spcAft>
                          <a:spcPts val="0"/>
                        </a:spcAft>
                        <a:buNone/>
                      </a:pPr>
                      <a:r>
                        <a:rPr lang="en" sz="1600">
                          <a:sym typeface="Roboto"/>
                        </a:rPr>
                        <a:t>Healthcare</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312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299</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379</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450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527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615</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715</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19</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2"/>
                  </a:ext>
                </a:extLst>
              </a:tr>
              <a:tr h="331833">
                <a:tc>
                  <a:txBody>
                    <a:bodyPr/>
                    <a:lstStyle/>
                    <a:p>
                      <a:pPr marL="0" lvl="0" indent="0" algn="l" rtl="0">
                        <a:lnSpc>
                          <a:spcPct val="115000"/>
                        </a:lnSpc>
                        <a:spcBef>
                          <a:spcPts val="0"/>
                        </a:spcBef>
                        <a:spcAft>
                          <a:spcPts val="0"/>
                        </a:spcAft>
                        <a:buNone/>
                      </a:pPr>
                      <a:r>
                        <a:rPr lang="en" sz="1600">
                          <a:sym typeface="Roboto"/>
                        </a:rPr>
                        <a:t>Financial </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329</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285</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347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407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480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566</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669</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19</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3"/>
                  </a:ext>
                </a:extLst>
              </a:tr>
              <a:tr h="327633">
                <a:tc>
                  <a:txBody>
                    <a:bodyPr/>
                    <a:lstStyle/>
                    <a:p>
                      <a:pPr marL="0" lvl="0" indent="0" algn="l" rtl="0">
                        <a:lnSpc>
                          <a:spcPct val="115000"/>
                        </a:lnSpc>
                        <a:spcBef>
                          <a:spcPts val="0"/>
                        </a:spcBef>
                        <a:spcAft>
                          <a:spcPts val="0"/>
                        </a:spcAft>
                        <a:buNone/>
                      </a:pPr>
                      <a:r>
                        <a:rPr lang="en" sz="1600">
                          <a:sym typeface="Roboto"/>
                        </a:rPr>
                        <a:t>Travel</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380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312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373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424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482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545</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614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14</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4"/>
                  </a:ext>
                </a:extLst>
              </a:tr>
              <a:tr h="416133">
                <a:tc>
                  <a:txBody>
                    <a:bodyPr/>
                    <a:lstStyle/>
                    <a:p>
                      <a:pPr marL="0" lvl="0" indent="0" algn="l" rtl="0">
                        <a:lnSpc>
                          <a:spcPct val="115000"/>
                        </a:lnSpc>
                        <a:spcBef>
                          <a:spcPts val="0"/>
                        </a:spcBef>
                        <a:spcAft>
                          <a:spcPts val="0"/>
                        </a:spcAft>
                        <a:buNone/>
                      </a:pPr>
                      <a:r>
                        <a:rPr lang="en" sz="1600">
                          <a:sym typeface="Roboto"/>
                        </a:rPr>
                        <a:t>Hospitality</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406</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dirty="0">
                          <a:sym typeface="Roboto"/>
                        </a:rPr>
                        <a:t>283</a:t>
                      </a:r>
                      <a:endParaRPr sz="1600" dirty="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dirty="0">
                          <a:sym typeface="Roboto"/>
                        </a:rPr>
                        <a:t>329</a:t>
                      </a:r>
                      <a:endParaRPr sz="1600" dirty="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373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422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474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530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13</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5"/>
                  </a:ext>
                </a:extLst>
              </a:tr>
              <a:tr h="419267">
                <a:tc>
                  <a:txBody>
                    <a:bodyPr/>
                    <a:lstStyle/>
                    <a:p>
                      <a:pPr marL="0" lvl="0" indent="0" algn="l" rtl="0">
                        <a:lnSpc>
                          <a:spcPct val="115000"/>
                        </a:lnSpc>
                        <a:spcBef>
                          <a:spcPts val="0"/>
                        </a:spcBef>
                        <a:spcAft>
                          <a:spcPts val="0"/>
                        </a:spcAft>
                        <a:buNone/>
                      </a:pPr>
                      <a:r>
                        <a:rPr lang="en" sz="1600">
                          <a:sym typeface="Roboto"/>
                        </a:rPr>
                        <a:t>Gov</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241</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177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205</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232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262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293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324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13</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6"/>
                  </a:ext>
                </a:extLst>
              </a:tr>
              <a:tr h="419267">
                <a:tc>
                  <a:txBody>
                    <a:bodyPr/>
                    <a:lstStyle/>
                    <a:p>
                      <a:pPr marL="0" lvl="0" indent="0" algn="l" rtl="0">
                        <a:lnSpc>
                          <a:spcPct val="115000"/>
                        </a:lnSpc>
                        <a:spcBef>
                          <a:spcPts val="0"/>
                        </a:spcBef>
                        <a:spcAft>
                          <a:spcPts val="0"/>
                        </a:spcAft>
                        <a:buNone/>
                      </a:pPr>
                      <a:r>
                        <a:rPr lang="en" sz="1600">
                          <a:sym typeface="Roboto"/>
                        </a:rPr>
                        <a:t>Restaurant</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177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140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173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237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276</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320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18</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7"/>
                  </a:ext>
                </a:extLst>
              </a:tr>
              <a:tr h="377933">
                <a:tc>
                  <a:txBody>
                    <a:bodyPr/>
                    <a:lstStyle/>
                    <a:p>
                      <a:pPr marL="0" lvl="0" indent="0" algn="l" rtl="0">
                        <a:lnSpc>
                          <a:spcPct val="115000"/>
                        </a:lnSpc>
                        <a:spcBef>
                          <a:spcPts val="0"/>
                        </a:spcBef>
                        <a:spcAft>
                          <a:spcPts val="0"/>
                        </a:spcAft>
                        <a:buNone/>
                      </a:pPr>
                      <a:r>
                        <a:rPr lang="en" sz="1600">
                          <a:sym typeface="Roboto"/>
                        </a:rPr>
                        <a:t>Education</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87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62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71</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$82</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94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107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121</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14</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8"/>
                  </a:ext>
                </a:extLst>
              </a:tr>
              <a:tr h="327633">
                <a:tc>
                  <a:txBody>
                    <a:bodyPr/>
                    <a:lstStyle/>
                    <a:p>
                      <a:pPr marL="0" lvl="0" indent="0" algn="l" rtl="0">
                        <a:lnSpc>
                          <a:spcPct val="115000"/>
                        </a:lnSpc>
                        <a:spcBef>
                          <a:spcPts val="0"/>
                        </a:spcBef>
                        <a:spcAft>
                          <a:spcPts val="0"/>
                        </a:spcAft>
                        <a:buNone/>
                      </a:pPr>
                      <a:r>
                        <a:rPr lang="en" sz="1600">
                          <a:sym typeface="Roboto"/>
                        </a:rPr>
                        <a:t>Others</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227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177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233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271</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313</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360</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15</a:t>
                      </a:r>
                      <a:endParaRPr sz="1600">
                        <a:latin typeface="Roboto"/>
                        <a:ea typeface="Roboto"/>
                        <a:cs typeface="Roboto"/>
                        <a:sym typeface="Roboto"/>
                      </a:endParaRPr>
                    </a:p>
                  </a:txBody>
                  <a:tcPr marL="38100" marR="38100" marT="25400" marB="25400"/>
                </a:tc>
                <a:extLst>
                  <a:ext uri="{0D108BD9-81ED-4DB2-BD59-A6C34878D82A}">
                    <a16:rowId xmlns:a16="http://schemas.microsoft.com/office/drawing/2014/main" val="10009"/>
                  </a:ext>
                </a:extLst>
              </a:tr>
              <a:tr h="327633">
                <a:tc>
                  <a:txBody>
                    <a:bodyPr/>
                    <a:lstStyle/>
                    <a:p>
                      <a:pPr marL="0" lvl="0" indent="0" algn="l" rtl="0">
                        <a:lnSpc>
                          <a:spcPct val="115000"/>
                        </a:lnSpc>
                        <a:spcBef>
                          <a:spcPts val="0"/>
                        </a:spcBef>
                        <a:spcAft>
                          <a:spcPts val="0"/>
                        </a:spcAft>
                        <a:buNone/>
                      </a:pPr>
                      <a:r>
                        <a:rPr lang="en" sz="1600">
                          <a:sym typeface="Roboto"/>
                        </a:rPr>
                        <a:t>Total</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$2,611</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$2,074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$2,488</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$2,867</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$3,314</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$3,816</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a:sym typeface="Roboto"/>
                        </a:rPr>
                        <a:t>$4,379</a:t>
                      </a:r>
                      <a:endParaRPr sz="1600">
                        <a:latin typeface="Roboto"/>
                        <a:ea typeface="Roboto"/>
                        <a:cs typeface="Roboto"/>
                        <a:sym typeface="Roboto"/>
                      </a:endParaRPr>
                    </a:p>
                  </a:txBody>
                  <a:tcPr marL="38100" marR="38100" marT="25400" marB="25400"/>
                </a:tc>
                <a:tc>
                  <a:txBody>
                    <a:bodyPr/>
                    <a:lstStyle/>
                    <a:p>
                      <a:pPr marL="0" lvl="0" indent="0" algn="ctr" rtl="0">
                        <a:lnSpc>
                          <a:spcPct val="115000"/>
                        </a:lnSpc>
                        <a:spcBef>
                          <a:spcPts val="0"/>
                        </a:spcBef>
                        <a:spcAft>
                          <a:spcPts val="0"/>
                        </a:spcAft>
                        <a:buNone/>
                      </a:pPr>
                      <a:r>
                        <a:rPr lang="en" sz="1600" dirty="0">
                          <a:sym typeface="Roboto"/>
                        </a:rPr>
                        <a:t>16</a:t>
                      </a:r>
                      <a:endParaRPr sz="1600" dirty="0">
                        <a:latin typeface="Roboto"/>
                        <a:ea typeface="Roboto"/>
                        <a:cs typeface="Roboto"/>
                        <a:sym typeface="Roboto"/>
                      </a:endParaRPr>
                    </a:p>
                  </a:txBody>
                  <a:tcPr marL="38100" marR="38100" marT="25400" marB="25400"/>
                </a:tc>
                <a:extLst>
                  <a:ext uri="{0D108BD9-81ED-4DB2-BD59-A6C34878D82A}">
                    <a16:rowId xmlns:a16="http://schemas.microsoft.com/office/drawing/2014/main" val="10010"/>
                  </a:ext>
                </a:extLst>
              </a:tr>
            </a:tbl>
          </a:graphicData>
        </a:graphic>
      </p:graphicFrame>
      <p:sp>
        <p:nvSpPr>
          <p:cNvPr id="120" name="Google Shape;120;p2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3DB2-C7E2-4F0B-846C-2168DED76126}"/>
              </a:ext>
            </a:extLst>
          </p:cNvPr>
          <p:cNvSpPr>
            <a:spLocks noGrp="1"/>
          </p:cNvSpPr>
          <p:nvPr>
            <p:ph type="title"/>
          </p:nvPr>
        </p:nvSpPr>
        <p:spPr>
          <a:xfrm>
            <a:off x="6249443" y="340073"/>
            <a:ext cx="5612704" cy="1325563"/>
          </a:xfrm>
        </p:spPr>
        <p:txBody>
          <a:bodyPr>
            <a:normAutofit/>
          </a:bodyPr>
          <a:lstStyle/>
          <a:p>
            <a:r>
              <a:rPr lang="en-US" sz="2800" dirty="0">
                <a:latin typeface="Arial" panose="020B0604020202020204" pitchFamily="34" charset="0"/>
                <a:cs typeface="Arial" panose="020B0604020202020204" pitchFamily="34" charset="0"/>
              </a:rPr>
              <a:t>Thanks -- For more information</a:t>
            </a:r>
            <a:endParaRPr lang="en-US" sz="2800" dirty="0"/>
          </a:p>
        </p:txBody>
      </p:sp>
      <p:pic>
        <p:nvPicPr>
          <p:cNvPr id="4" name="Google Shape;55;p13" descr="KMA Logo: &quot;Tested and Approved - Meets ADA Conformance&quot;&#10;">
            <a:extLst>
              <a:ext uri="{FF2B5EF4-FFF2-40B4-BE49-F238E27FC236}">
                <a16:creationId xmlns:a16="http://schemas.microsoft.com/office/drawing/2014/main" id="{CE9CFD1E-8CF3-4FF3-A1D1-964BDB26FEEE}"/>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11336" y="715168"/>
            <a:ext cx="5889300" cy="5297487"/>
          </a:xfrm>
          <a:prstGeom prst="rect">
            <a:avLst/>
          </a:prstGeom>
          <a:noFill/>
          <a:ln>
            <a:noFill/>
          </a:ln>
        </p:spPr>
      </p:pic>
      <p:sp>
        <p:nvSpPr>
          <p:cNvPr id="5" name="Subtitle 2">
            <a:extLst>
              <a:ext uri="{FF2B5EF4-FFF2-40B4-BE49-F238E27FC236}">
                <a16:creationId xmlns:a16="http://schemas.microsoft.com/office/drawing/2014/main" id="{669777DD-738B-4DC2-BAC6-9277097E0763}"/>
              </a:ext>
            </a:extLst>
          </p:cNvPr>
          <p:cNvSpPr txBox="1">
            <a:spLocks/>
          </p:cNvSpPr>
          <p:nvPr/>
        </p:nvSpPr>
        <p:spPr>
          <a:xfrm>
            <a:off x="5832568" y="1267740"/>
            <a:ext cx="5889300" cy="4933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Craig@kma.global</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720-324-1837</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Websites</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Kiosk Industry</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KMA Association </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Automated Retail</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 Service Industry</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Healthcare</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 Client Computing</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Point-of-Sale RFPs</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Smart City Design</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Signage Solutions</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Touch Screen Technology</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Menu Board </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Check-In</a:t>
            </a:r>
          </a:p>
          <a:p>
            <a:pPr marL="800100" marR="0" lvl="1" indent="-3429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Self-Service Kiosk Consulting</a:t>
            </a:r>
          </a:p>
        </p:txBody>
      </p:sp>
    </p:spTree>
    <p:extLst>
      <p:ext uri="{BB962C8B-B14F-4D97-AF65-F5344CB8AC3E}">
        <p14:creationId xmlns:p14="http://schemas.microsoft.com/office/powerpoint/2010/main" val="896315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AA32-1DE3-4B6B-84DE-3D0FFE97064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2831875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A49BE-D61B-A54F-A98C-08DF102AE5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4044761" y="-1607068"/>
            <a:ext cx="1505675" cy="5747625"/>
          </a:xfrm>
          <a:prstGeom prst="rect">
            <a:avLst/>
          </a:prstGeom>
        </p:spPr>
      </p:pic>
      <p:pic>
        <p:nvPicPr>
          <p:cNvPr id="7" name="Picture 6">
            <a:extLst>
              <a:ext uri="{FF2B5EF4-FFF2-40B4-BE49-F238E27FC236}">
                <a16:creationId xmlns:a16="http://schemas.microsoft.com/office/drawing/2014/main" id="{B47388B6-E596-304F-B6F3-576AF61DB0E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
            <a:ext cx="4844416" cy="3429000"/>
          </a:xfrm>
          <a:prstGeom prst="rect">
            <a:avLst/>
          </a:prstGeom>
        </p:spPr>
      </p:pic>
      <p:sp>
        <p:nvSpPr>
          <p:cNvPr id="2" name="Title 1">
            <a:extLst>
              <a:ext uri="{FF2B5EF4-FFF2-40B4-BE49-F238E27FC236}">
                <a16:creationId xmlns:a16="http://schemas.microsoft.com/office/drawing/2014/main" id="{0870E85F-0740-0A4F-813B-4F60C14973C9}"/>
              </a:ext>
            </a:extLst>
          </p:cNvPr>
          <p:cNvSpPr>
            <a:spLocks noGrp="1"/>
          </p:cNvSpPr>
          <p:nvPr>
            <p:ph type="ctrTitle"/>
          </p:nvPr>
        </p:nvSpPr>
        <p:spPr>
          <a:xfrm>
            <a:off x="2501278" y="1114046"/>
            <a:ext cx="7766936" cy="2653836"/>
          </a:xfrm>
        </p:spPr>
        <p:txBody>
          <a:bodyPr>
            <a:normAutofit/>
          </a:bodyPr>
          <a:lstStyle/>
          <a:p>
            <a:r>
              <a:rPr lang="en-US" sz="6600" dirty="0">
                <a:latin typeface="Verdana" charset="0"/>
                <a:ea typeface="Verdana" charset="0"/>
                <a:cs typeface="Verdana" charset="0"/>
              </a:rPr>
              <a:t>Accessible Kiosk Strategies</a:t>
            </a:r>
          </a:p>
        </p:txBody>
      </p:sp>
      <p:sp>
        <p:nvSpPr>
          <p:cNvPr id="3" name="Subtitle 2">
            <a:extLst>
              <a:ext uri="{FF2B5EF4-FFF2-40B4-BE49-F238E27FC236}">
                <a16:creationId xmlns:a16="http://schemas.microsoft.com/office/drawing/2014/main" id="{F98C2D63-2B7C-FE4E-9DE6-90EC521DF4EE}"/>
              </a:ext>
            </a:extLst>
          </p:cNvPr>
          <p:cNvSpPr>
            <a:spLocks noGrp="1"/>
          </p:cNvSpPr>
          <p:nvPr>
            <p:ph type="subTitle" idx="1"/>
          </p:nvPr>
        </p:nvSpPr>
        <p:spPr>
          <a:xfrm>
            <a:off x="2501278" y="3873930"/>
            <a:ext cx="7766936" cy="1174248"/>
          </a:xfrm>
        </p:spPr>
        <p:txBody>
          <a:bodyPr>
            <a:normAutofit fontScale="92500" lnSpcReduction="10000"/>
          </a:bodyPr>
          <a:lstStyle/>
          <a:p>
            <a:r>
              <a:rPr lang="en-US" dirty="0">
                <a:latin typeface="Calibri" charset="0"/>
                <a:ea typeface="Calibri" charset="0"/>
                <a:cs typeface="Calibri" charset="0"/>
              </a:rPr>
              <a:t>Part of the SSTM/Kiosk Accessibility Panel</a:t>
            </a:r>
          </a:p>
          <a:p>
            <a:r>
              <a:rPr lang="en-US" dirty="0">
                <a:latin typeface="Calibri" charset="0"/>
                <a:ea typeface="Calibri" charset="0"/>
                <a:cs typeface="Calibri" charset="0"/>
              </a:rPr>
              <a:t>Hosted by the U.S. Access Board - May 19, 2021</a:t>
            </a:r>
          </a:p>
          <a:p>
            <a:r>
              <a:rPr lang="en-US" dirty="0">
                <a:latin typeface="Calibri" charset="0"/>
                <a:ea typeface="Calibri" charset="0"/>
                <a:cs typeface="Calibri" charset="0"/>
              </a:rPr>
              <a:t>J. Bern Jordan, Ph.D.: </a:t>
            </a:r>
            <a:r>
              <a:rPr lang="en-US" dirty="0">
                <a:latin typeface="Calibri" charset="0"/>
                <a:ea typeface="Calibri" charset="0"/>
                <a:cs typeface="Calibri" charset="0"/>
                <a:hlinkClick r:id="rId5"/>
              </a:rPr>
              <a:t>jbjordan@umd.edu</a:t>
            </a:r>
            <a:r>
              <a:rPr lang="en-US" dirty="0">
                <a:latin typeface="Calibri" charset="0"/>
                <a:ea typeface="Calibri" charset="0"/>
                <a:cs typeface="Calibri" charset="0"/>
              </a:rPr>
              <a:t> </a:t>
            </a:r>
          </a:p>
        </p:txBody>
      </p:sp>
      <p:pic>
        <p:nvPicPr>
          <p:cNvPr id="6" name="Picture 5" descr="Logo: College of Information Studies; University of Maryland.">
            <a:extLst>
              <a:ext uri="{FF2B5EF4-FFF2-40B4-BE49-F238E27FC236}">
                <a16:creationId xmlns:a16="http://schemas.microsoft.com/office/drawing/2014/main" id="{83447FE7-77B1-3E40-BD0C-0EC643C1FB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4" y="5061648"/>
            <a:ext cx="4996209" cy="1773302"/>
          </a:xfrm>
          <a:prstGeom prst="rect">
            <a:avLst/>
          </a:prstGeom>
        </p:spPr>
      </p:pic>
      <p:pic>
        <p:nvPicPr>
          <p:cNvPr id="8" name="Picture 7" descr="Logo: Trace Center">
            <a:extLst>
              <a:ext uri="{FF2B5EF4-FFF2-40B4-BE49-F238E27FC236}">
                <a16:creationId xmlns:a16="http://schemas.microsoft.com/office/drawing/2014/main" id="{3050F612-2FFD-4A8B-906B-E0A249C814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7230" y="5402701"/>
            <a:ext cx="1333504" cy="1174248"/>
          </a:xfrm>
          <a:prstGeom prst="rect">
            <a:avLst/>
          </a:prstGeom>
        </p:spPr>
      </p:pic>
      <p:pic>
        <p:nvPicPr>
          <p:cNvPr id="10" name="Picture 9" descr="Logo: Human Computer Interaction Lab (HCIL)">
            <a:extLst>
              <a:ext uri="{FF2B5EF4-FFF2-40B4-BE49-F238E27FC236}">
                <a16:creationId xmlns:a16="http://schemas.microsoft.com/office/drawing/2014/main" id="{189A058D-B73D-445F-8F4A-D244E50488C2}"/>
              </a:ext>
            </a:extLst>
          </p:cNvPr>
          <p:cNvPicPr>
            <a:picLocks noChangeAspect="1"/>
          </p:cNvPicPr>
          <p:nvPr/>
        </p:nvPicPr>
        <p:blipFill>
          <a:blip r:embed="rId8"/>
          <a:stretch>
            <a:fillRect/>
          </a:stretch>
        </p:blipFill>
        <p:spPr>
          <a:xfrm>
            <a:off x="9402456" y="5319649"/>
            <a:ext cx="1428750" cy="1257300"/>
          </a:xfrm>
          <a:prstGeom prst="rect">
            <a:avLst/>
          </a:prstGeom>
        </p:spPr>
      </p:pic>
      <p:sp>
        <p:nvSpPr>
          <p:cNvPr id="4" name="Slide Number Placeholder 3">
            <a:extLst>
              <a:ext uri="{FF2B5EF4-FFF2-40B4-BE49-F238E27FC236}">
                <a16:creationId xmlns:a16="http://schemas.microsoft.com/office/drawing/2014/main" id="{3A09108E-05AE-4219-9B0C-09E9757990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592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57DD1-2184-4F07-B9BB-1F1B7A39BECD}"/>
              </a:ext>
            </a:extLst>
          </p:cNvPr>
          <p:cNvSpPr>
            <a:spLocks noGrp="1"/>
          </p:cNvSpPr>
          <p:nvPr>
            <p:ph type="title"/>
          </p:nvPr>
        </p:nvSpPr>
        <p:spPr>
          <a:xfrm>
            <a:off x="3278038" y="1034824"/>
            <a:ext cx="8069412" cy="2852737"/>
          </a:xfrm>
        </p:spPr>
        <p:txBody>
          <a:bodyPr/>
          <a:lstStyle/>
          <a:p>
            <a:r>
              <a:rPr lang="en-US" dirty="0"/>
              <a:t>Accessibility requires both </a:t>
            </a:r>
            <a:r>
              <a:rPr lang="en-US" b="1" dirty="0"/>
              <a:t>hardware </a:t>
            </a:r>
            <a:r>
              <a:rPr lang="en-US" dirty="0"/>
              <a:t>and </a:t>
            </a:r>
            <a:r>
              <a:rPr lang="en-US" b="1" dirty="0"/>
              <a:t>software</a:t>
            </a:r>
            <a:r>
              <a:rPr lang="en-US" dirty="0"/>
              <a:t> </a:t>
            </a:r>
            <a:br>
              <a:rPr lang="en-US" dirty="0"/>
            </a:br>
            <a:r>
              <a:rPr lang="en-US" dirty="0"/>
              <a:t>to work together</a:t>
            </a:r>
          </a:p>
        </p:txBody>
      </p:sp>
      <p:sp>
        <p:nvSpPr>
          <p:cNvPr id="5" name="Text Placeholder 4">
            <a:extLst>
              <a:ext uri="{FF2B5EF4-FFF2-40B4-BE49-F238E27FC236}">
                <a16:creationId xmlns:a16="http://schemas.microsoft.com/office/drawing/2014/main" id="{72B204EA-69B7-4FF6-A306-B8487C77C215}"/>
              </a:ext>
            </a:extLst>
          </p:cNvPr>
          <p:cNvSpPr>
            <a:spLocks noGrp="1"/>
          </p:cNvSpPr>
          <p:nvPr>
            <p:ph type="body" idx="1"/>
          </p:nvPr>
        </p:nvSpPr>
        <p:spPr>
          <a:xfrm>
            <a:off x="3979291" y="4001549"/>
            <a:ext cx="6002909" cy="2354801"/>
          </a:xfrm>
        </p:spPr>
        <p:txBody>
          <a:bodyPr vert="horz" lIns="91440" tIns="45720" rIns="91440" bIns="45720" rtlCol="0" anchor="t">
            <a:normAutofit fontScale="92500" lnSpcReduction="10000"/>
          </a:bodyPr>
          <a:lstStyle/>
          <a:p>
            <a:r>
              <a:rPr lang="en-US" sz="2800" dirty="0">
                <a:solidFill>
                  <a:srgbClr val="000000"/>
                </a:solidFill>
                <a:latin typeface="Calibri"/>
                <a:cs typeface="Calibri"/>
              </a:rPr>
              <a:t>Cannot make a kiosk </a:t>
            </a:r>
            <a:r>
              <a:rPr lang="en-US" sz="2800" dirty="0">
                <a:solidFill>
                  <a:srgbClr val="000000"/>
                </a:solidFill>
                <a:latin typeface="Calibri"/>
                <a:ea typeface="+mn-lt"/>
                <a:cs typeface="+mn-lt"/>
              </a:rPr>
              <a:t>accessible though </a:t>
            </a:r>
            <a:br>
              <a:rPr lang="en-US" sz="2800" dirty="0">
                <a:solidFill>
                  <a:srgbClr val="000000"/>
                </a:solidFill>
                <a:latin typeface="Calibri"/>
                <a:ea typeface="+mn-lt"/>
                <a:cs typeface="+mn-lt"/>
              </a:rPr>
            </a:br>
            <a:r>
              <a:rPr lang="en-US" sz="2800" dirty="0">
                <a:solidFill>
                  <a:srgbClr val="000000"/>
                </a:solidFill>
                <a:latin typeface="Calibri"/>
                <a:ea typeface="+mn-lt"/>
                <a:cs typeface="+mn-lt"/>
              </a:rPr>
              <a:t> – design of the physical kiosk only</a:t>
            </a:r>
            <a:br>
              <a:rPr lang="en-US" sz="2800" dirty="0">
                <a:ea typeface="+mn-lt"/>
                <a:cs typeface="+mn-lt"/>
              </a:rPr>
            </a:br>
            <a:r>
              <a:rPr lang="en-US" sz="2800" dirty="0">
                <a:solidFill>
                  <a:srgbClr val="000000"/>
                </a:solidFill>
                <a:latin typeface="Calibri"/>
                <a:ea typeface="+mn-lt"/>
                <a:cs typeface="+mn-lt"/>
              </a:rPr>
              <a:t> – or through software only</a:t>
            </a:r>
          </a:p>
          <a:p>
            <a:endParaRPr lang="en-US" sz="2800" dirty="0">
              <a:solidFill>
                <a:srgbClr val="000000"/>
              </a:solidFill>
              <a:latin typeface="Calibri"/>
              <a:ea typeface="+mn-lt"/>
              <a:cs typeface="+mn-lt"/>
            </a:endParaRPr>
          </a:p>
          <a:p>
            <a:r>
              <a:rPr lang="en-US" sz="2800" dirty="0">
                <a:solidFill>
                  <a:srgbClr val="000000"/>
                </a:solidFill>
                <a:latin typeface="Calibri"/>
                <a:ea typeface="+mn-lt"/>
                <a:cs typeface="+mn-lt"/>
              </a:rPr>
              <a:t>However, I will focus mostly on the software side today</a:t>
            </a:r>
          </a:p>
        </p:txBody>
      </p:sp>
      <p:sp>
        <p:nvSpPr>
          <p:cNvPr id="2" name="Slide Number Placeholder 1">
            <a:extLst>
              <a:ext uri="{FF2B5EF4-FFF2-40B4-BE49-F238E27FC236}">
                <a16:creationId xmlns:a16="http://schemas.microsoft.com/office/drawing/2014/main" id="{D8258408-F28D-4FA9-9F7D-8FCB07C887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60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98F86D-212F-453C-ADAC-212BD4394951}"/>
              </a:ext>
            </a:extLst>
          </p:cNvPr>
          <p:cNvSpPr>
            <a:spLocks noGrp="1"/>
          </p:cNvSpPr>
          <p:nvPr>
            <p:ph type="title"/>
          </p:nvPr>
        </p:nvSpPr>
        <p:spPr>
          <a:xfrm>
            <a:off x="914400" y="914400"/>
            <a:ext cx="2286000" cy="1600200"/>
          </a:xfrm>
        </p:spPr>
        <p:txBody>
          <a:bodyPr/>
          <a:lstStyle/>
          <a:p>
            <a:r>
              <a:rPr lang="en-US" dirty="0"/>
              <a:t>Panel 1:</a:t>
            </a:r>
          </a:p>
        </p:txBody>
      </p:sp>
      <p:sp>
        <p:nvSpPr>
          <p:cNvPr id="2" name="Slide Number Placeholder 1">
            <a:extLst>
              <a:ext uri="{FF2B5EF4-FFF2-40B4-BE49-F238E27FC236}">
                <a16:creationId xmlns:a16="http://schemas.microsoft.com/office/drawing/2014/main" id="{017B6AD8-C55E-4FAE-8A86-30E9DCFA63F4}"/>
              </a:ext>
            </a:extLst>
          </p:cNvPr>
          <p:cNvSpPr>
            <a:spLocks noGrp="1"/>
          </p:cNvSpPr>
          <p:nvPr>
            <p:ph type="sldNum" sz="quarter" idx="12"/>
          </p:nvPr>
        </p:nvSpPr>
        <p:spPr>
          <a:xfrm>
            <a:off x="8610600" y="6356350"/>
            <a:ext cx="2743200" cy="365125"/>
          </a:xfrm>
        </p:spPr>
        <p:txBody>
          <a:bodyPr/>
          <a:lstStyle/>
          <a:p>
            <a:pPr lvl="0"/>
            <a:fld id="{7705BDCA-5594-4972-87B5-AB3059BF9480}" type="slidenum">
              <a:rPr lang="en-US" noProof="0" smtClean="0"/>
              <a:pPr lvl="0"/>
              <a:t>5</a:t>
            </a:fld>
            <a:endParaRPr lang="en-US" noProof="0"/>
          </a:p>
        </p:txBody>
      </p:sp>
      <p:sp>
        <p:nvSpPr>
          <p:cNvPr id="6" name="Content Placeholder 5">
            <a:extLst>
              <a:ext uri="{FF2B5EF4-FFF2-40B4-BE49-F238E27FC236}">
                <a16:creationId xmlns:a16="http://schemas.microsoft.com/office/drawing/2014/main" id="{113CF164-C11A-4A80-BF63-706012371CA0}"/>
              </a:ext>
            </a:extLst>
          </p:cNvPr>
          <p:cNvSpPr>
            <a:spLocks noGrp="1"/>
          </p:cNvSpPr>
          <p:nvPr>
            <p:ph sz="quarter" idx="13"/>
          </p:nvPr>
        </p:nvSpPr>
        <p:spPr/>
        <p:txBody>
          <a:bodyPr>
            <a:normAutofit/>
          </a:bodyPr>
          <a:lstStyle/>
          <a:p>
            <a:pPr marL="0" lvl="0" indent="0">
              <a:lnSpc>
                <a:spcPct val="100000"/>
              </a:lnSpc>
              <a:spcBef>
                <a:spcPts val="0"/>
              </a:spcBef>
              <a:buNone/>
            </a:pPr>
            <a:r>
              <a:rPr lang="en-US" sz="2800" b="1" dirty="0">
                <a:solidFill>
                  <a:prstClr val="black"/>
                </a:solidFill>
              </a:rPr>
              <a:t>Accessibility Challenges Presented by Self-Service Transaction Machines</a:t>
            </a:r>
            <a:br>
              <a:rPr lang="en-US" sz="1800" dirty="0">
                <a:solidFill>
                  <a:prstClr val="black"/>
                </a:solidFill>
              </a:rPr>
            </a:br>
            <a:endParaRPr lang="en-US" sz="1800" dirty="0">
              <a:solidFill>
                <a:prstClr val="black"/>
              </a:solidFill>
            </a:endParaRPr>
          </a:p>
          <a:p>
            <a:pPr marL="0" lvl="0" indent="0">
              <a:lnSpc>
                <a:spcPct val="100000"/>
              </a:lnSpc>
              <a:spcBef>
                <a:spcPts val="0"/>
              </a:spcBef>
              <a:buNone/>
            </a:pPr>
            <a:r>
              <a:rPr lang="en-US" sz="2800" dirty="0">
                <a:solidFill>
                  <a:prstClr val="black"/>
                </a:solidFill>
              </a:rPr>
              <a:t>Mark Hill</a:t>
            </a:r>
          </a:p>
          <a:p>
            <a:pPr marL="0" lvl="0" indent="0">
              <a:lnSpc>
                <a:spcPct val="100000"/>
              </a:lnSpc>
              <a:spcBef>
                <a:spcPts val="0"/>
              </a:spcBef>
              <a:buNone/>
            </a:pPr>
            <a:r>
              <a:rPr lang="en-US" sz="1800" b="1" dirty="0">
                <a:solidFill>
                  <a:prstClr val="black"/>
                </a:solidFill>
              </a:rPr>
              <a:t>Deaf and Hard of Hearing Consumer Advocacy Network</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800" dirty="0">
                <a:solidFill>
                  <a:prstClr val="black"/>
                </a:solidFill>
              </a:rPr>
              <a:t>Donald D. Overton, Jr.</a:t>
            </a:r>
          </a:p>
          <a:p>
            <a:pPr marL="0" lvl="0" indent="0">
              <a:lnSpc>
                <a:spcPct val="100000"/>
              </a:lnSpc>
              <a:spcBef>
                <a:spcPts val="0"/>
              </a:spcBef>
              <a:buNone/>
            </a:pPr>
            <a:r>
              <a:rPr lang="en-US" sz="1800" b="1" dirty="0">
                <a:solidFill>
                  <a:prstClr val="black"/>
                </a:solidFill>
              </a:rPr>
              <a:t>Blinded Veterans Association</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800" dirty="0">
                <a:solidFill>
                  <a:prstClr val="black"/>
                </a:solidFill>
              </a:rPr>
              <a:t>Clayton Lewis</a:t>
            </a:r>
          </a:p>
          <a:p>
            <a:pPr marL="0" lvl="0" indent="0">
              <a:lnSpc>
                <a:spcPct val="100000"/>
              </a:lnSpc>
              <a:spcBef>
                <a:spcPts val="0"/>
              </a:spcBef>
              <a:buNone/>
            </a:pPr>
            <a:r>
              <a:rPr lang="en-US" sz="1800" b="1" dirty="0">
                <a:solidFill>
                  <a:prstClr val="black"/>
                </a:solidFill>
              </a:rPr>
              <a:t>Coleman Institute for Cognitive Disabilities</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800" dirty="0">
                <a:solidFill>
                  <a:prstClr val="black"/>
                </a:solidFill>
              </a:rPr>
              <a:t>Dave Pierson</a:t>
            </a:r>
          </a:p>
          <a:p>
            <a:pPr marL="0" lvl="0" indent="0">
              <a:lnSpc>
                <a:spcPct val="100000"/>
              </a:lnSpc>
              <a:spcBef>
                <a:spcPts val="0"/>
              </a:spcBef>
              <a:buNone/>
            </a:pPr>
            <a:r>
              <a:rPr lang="en-US" sz="1800" b="1" dirty="0">
                <a:solidFill>
                  <a:prstClr val="black"/>
                </a:solidFill>
              </a:rPr>
              <a:t>United Spinal Association</a:t>
            </a:r>
          </a:p>
        </p:txBody>
      </p:sp>
    </p:spTree>
    <p:extLst>
      <p:ext uri="{BB962C8B-B14F-4D97-AF65-F5344CB8AC3E}">
        <p14:creationId xmlns:p14="http://schemas.microsoft.com/office/powerpoint/2010/main" val="3681736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DCD5F5-2371-4A72-B6DD-F25A682486A0}"/>
              </a:ext>
            </a:extLst>
          </p:cNvPr>
          <p:cNvSpPr>
            <a:spLocks noGrp="1"/>
          </p:cNvSpPr>
          <p:nvPr>
            <p:ph type="title"/>
          </p:nvPr>
        </p:nvSpPr>
        <p:spPr>
          <a:xfrm>
            <a:off x="602673" y="171161"/>
            <a:ext cx="10515600" cy="1325563"/>
          </a:xfrm>
        </p:spPr>
        <p:txBody>
          <a:bodyPr>
            <a:normAutofit/>
          </a:bodyPr>
          <a:lstStyle/>
          <a:p>
            <a:r>
              <a:rPr lang="en-US" sz="4000" dirty="0">
                <a:latin typeface="Calibri"/>
                <a:cs typeface="Calibri"/>
              </a:rPr>
              <a:t>Two Major Accessibility Strategies:</a:t>
            </a:r>
          </a:p>
        </p:txBody>
      </p:sp>
      <p:sp>
        <p:nvSpPr>
          <p:cNvPr id="13" name="Content Placeholder 12">
            <a:extLst>
              <a:ext uri="{FF2B5EF4-FFF2-40B4-BE49-F238E27FC236}">
                <a16:creationId xmlns:a16="http://schemas.microsoft.com/office/drawing/2014/main" id="{E1CE7D24-CD7C-4630-9F7F-1625EE6EB7E6}"/>
              </a:ext>
            </a:extLst>
          </p:cNvPr>
          <p:cNvSpPr>
            <a:spLocks noGrp="1"/>
          </p:cNvSpPr>
          <p:nvPr>
            <p:ph sz="half" idx="1"/>
          </p:nvPr>
        </p:nvSpPr>
        <p:spPr>
          <a:xfrm>
            <a:off x="838200" y="1825625"/>
            <a:ext cx="5943600" cy="4351338"/>
          </a:xfrm>
        </p:spPr>
        <p:txBody>
          <a:bodyPr vert="horz" lIns="91440" tIns="45720" rIns="91440" bIns="45720" rtlCol="0" anchor="t">
            <a:normAutofit/>
          </a:bodyPr>
          <a:lstStyle/>
          <a:p>
            <a:pPr marL="0" indent="0">
              <a:buNone/>
            </a:pPr>
            <a:r>
              <a:rPr lang="en-US" sz="3200" b="1" dirty="0">
                <a:latin typeface="Calibri"/>
                <a:cs typeface="Calibri"/>
              </a:rPr>
              <a:t>1) Direct selection </a:t>
            </a:r>
            <a:br>
              <a:rPr lang="en-US" sz="3200" b="1" dirty="0"/>
            </a:br>
            <a:r>
              <a:rPr lang="en-US" b="1" dirty="0">
                <a:latin typeface="Calibri"/>
                <a:cs typeface="Calibri"/>
              </a:rPr>
              <a:t>     </a:t>
            </a:r>
            <a:r>
              <a:rPr lang="en-US" sz="2400" b="1" dirty="0">
                <a:solidFill>
                  <a:srgbClr val="0070C0"/>
                </a:solidFill>
                <a:latin typeface="Calibri"/>
                <a:cs typeface="Calibri"/>
              </a:rPr>
              <a:t>(with “Cue and Respond” for</a:t>
            </a:r>
            <a:br>
              <a:rPr lang="en-US" sz="2400" b="1" dirty="0">
                <a:latin typeface="Calibri"/>
                <a:cs typeface="Calibri"/>
              </a:rPr>
            </a:br>
            <a:r>
              <a:rPr lang="en-US" sz="2400" b="1" dirty="0">
                <a:solidFill>
                  <a:srgbClr val="0070C0"/>
                </a:solidFill>
                <a:latin typeface="Calibri"/>
                <a:cs typeface="Calibri"/>
              </a:rPr>
              <a:t>      non-visual access)</a:t>
            </a:r>
          </a:p>
          <a:p>
            <a:endParaRPr lang="en-US" sz="2400" dirty="0"/>
          </a:p>
          <a:p>
            <a:r>
              <a:rPr lang="en-US" sz="2400" dirty="0">
                <a:latin typeface="Calibri"/>
                <a:cs typeface="Calibri"/>
              </a:rPr>
              <a:t>View </a:t>
            </a:r>
            <a:r>
              <a:rPr lang="en-US" sz="2400" dirty="0">
                <a:solidFill>
                  <a:srgbClr val="0070C0"/>
                </a:solidFill>
                <a:latin typeface="Calibri"/>
                <a:cs typeface="Calibri"/>
              </a:rPr>
              <a:t>(or listen to)</a:t>
            </a:r>
            <a:r>
              <a:rPr lang="en-US" sz="2400" dirty="0">
                <a:latin typeface="Calibri"/>
                <a:cs typeface="Calibri"/>
              </a:rPr>
              <a:t> a menu</a:t>
            </a:r>
          </a:p>
          <a:p>
            <a:pPr>
              <a:lnSpc>
                <a:spcPct val="100000"/>
              </a:lnSpc>
            </a:pPr>
            <a:r>
              <a:rPr lang="en-US" sz="2400" dirty="0">
                <a:latin typeface="Calibri"/>
                <a:cs typeface="Calibri"/>
              </a:rPr>
              <a:t>Make a choice by pressing a button (or entering a code)</a:t>
            </a:r>
          </a:p>
          <a:p>
            <a:pPr lvl="1">
              <a:lnSpc>
                <a:spcPct val="100000"/>
              </a:lnSpc>
            </a:pPr>
            <a:r>
              <a:rPr lang="en-US" sz="2200" dirty="0">
                <a:latin typeface="Calibri"/>
                <a:cs typeface="Calibri"/>
              </a:rPr>
              <a:t>System does not rely on timing of button press</a:t>
            </a:r>
            <a:endParaRPr lang="en-US" sz="2200" dirty="0"/>
          </a:p>
        </p:txBody>
      </p:sp>
      <p:pic>
        <p:nvPicPr>
          <p:cNvPr id="18" name="Picture 17" descr="ATM screen with direct selection buttons on the side (public domain image).">
            <a:extLst>
              <a:ext uri="{FF2B5EF4-FFF2-40B4-BE49-F238E27FC236}">
                <a16:creationId xmlns:a16="http://schemas.microsoft.com/office/drawing/2014/main" id="{B71AFB9C-369C-44AD-B453-5D1D14C319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7076" y="1299167"/>
            <a:ext cx="3873587" cy="2782392"/>
          </a:xfrm>
          <a:prstGeom prst="rect">
            <a:avLst/>
          </a:prstGeom>
        </p:spPr>
      </p:pic>
      <p:pic>
        <p:nvPicPr>
          <p:cNvPr id="16" name="Content Placeholder 15" descr="Numeric keypad (from Storm Interface)">
            <a:extLst>
              <a:ext uri="{FF2B5EF4-FFF2-40B4-BE49-F238E27FC236}">
                <a16:creationId xmlns:a16="http://schemas.microsoft.com/office/drawing/2014/main" id="{9D5D298D-74D2-4F3B-B42B-3580FD86757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823832" y="4458782"/>
            <a:ext cx="3190188" cy="2031069"/>
          </a:xfrm>
        </p:spPr>
      </p:pic>
      <p:sp>
        <p:nvSpPr>
          <p:cNvPr id="2" name="Slide Number Placeholder 1">
            <a:extLst>
              <a:ext uri="{FF2B5EF4-FFF2-40B4-BE49-F238E27FC236}">
                <a16:creationId xmlns:a16="http://schemas.microsoft.com/office/drawing/2014/main" id="{5E9322ED-E677-4EC1-B5B8-A7941BFFF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653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73A-6789-4473-8BC4-2C52031A9C21}"/>
              </a:ext>
            </a:extLst>
          </p:cNvPr>
          <p:cNvSpPr>
            <a:spLocks noGrp="1"/>
          </p:cNvSpPr>
          <p:nvPr>
            <p:ph type="title"/>
          </p:nvPr>
        </p:nvSpPr>
        <p:spPr>
          <a:xfrm>
            <a:off x="533400" y="226580"/>
            <a:ext cx="10515600" cy="1325563"/>
          </a:xfrm>
        </p:spPr>
        <p:txBody>
          <a:bodyPr/>
          <a:lstStyle/>
          <a:p>
            <a:r>
              <a:rPr lang="en-US" dirty="0">
                <a:latin typeface="Calibri"/>
                <a:cs typeface="Calibri"/>
              </a:rPr>
              <a:t>2nd Major Accessibility Strategy</a:t>
            </a:r>
          </a:p>
        </p:txBody>
      </p:sp>
      <p:sp>
        <p:nvSpPr>
          <p:cNvPr id="3" name="Content Placeholder 2">
            <a:extLst>
              <a:ext uri="{FF2B5EF4-FFF2-40B4-BE49-F238E27FC236}">
                <a16:creationId xmlns:a16="http://schemas.microsoft.com/office/drawing/2014/main" id="{7C365476-960F-4262-80FC-A2803F87A2AD}"/>
              </a:ext>
            </a:extLst>
          </p:cNvPr>
          <p:cNvSpPr>
            <a:spLocks noGrp="1"/>
          </p:cNvSpPr>
          <p:nvPr>
            <p:ph sz="half" idx="1"/>
          </p:nvPr>
        </p:nvSpPr>
        <p:spPr>
          <a:xfrm>
            <a:off x="579408" y="1782493"/>
            <a:ext cx="5990689" cy="4351338"/>
          </a:xfrm>
        </p:spPr>
        <p:txBody>
          <a:bodyPr vert="horz" lIns="91440" tIns="45720" rIns="91440" bIns="45720" rtlCol="0" anchor="t">
            <a:normAutofit fontScale="92500" lnSpcReduction="10000"/>
          </a:bodyPr>
          <a:lstStyle/>
          <a:p>
            <a:pPr marL="0" indent="0">
              <a:lnSpc>
                <a:spcPct val="100000"/>
              </a:lnSpc>
              <a:buNone/>
            </a:pPr>
            <a:r>
              <a:rPr lang="en-US" sz="3200" b="1" dirty="0">
                <a:latin typeface="Calibri"/>
                <a:cs typeface="Calibri"/>
              </a:rPr>
              <a:t>2) Navigation </a:t>
            </a:r>
            <a:br>
              <a:rPr lang="en-US" sz="3200" b="1" dirty="0">
                <a:latin typeface="Calibri"/>
                <a:cs typeface="Calibri"/>
              </a:rPr>
            </a:br>
            <a:r>
              <a:rPr lang="en-US" b="1" dirty="0">
                <a:solidFill>
                  <a:srgbClr val="0070C0"/>
                </a:solidFill>
                <a:latin typeface="Calibri"/>
                <a:cs typeface="Calibri"/>
              </a:rPr>
              <a:t>     (with speech feedback via </a:t>
            </a:r>
            <a:br>
              <a:rPr lang="en-US" b="1" dirty="0">
                <a:latin typeface="Calibri"/>
                <a:cs typeface="Calibri"/>
              </a:rPr>
            </a:br>
            <a:r>
              <a:rPr lang="en-US" b="1" dirty="0">
                <a:solidFill>
                  <a:srgbClr val="0070C0"/>
                </a:solidFill>
                <a:latin typeface="Calibri"/>
                <a:cs typeface="Calibri"/>
              </a:rPr>
              <a:t>     headphone for non-visual access)</a:t>
            </a:r>
            <a:endParaRPr lang="en-US" dirty="0">
              <a:solidFill>
                <a:srgbClr val="0070C0"/>
              </a:solidFill>
              <a:latin typeface="Calibri"/>
              <a:cs typeface="Calibri"/>
            </a:endParaRPr>
          </a:p>
          <a:p>
            <a:pPr marL="0" indent="0">
              <a:lnSpc>
                <a:spcPct val="100000"/>
              </a:lnSpc>
              <a:buNone/>
            </a:pPr>
            <a:endParaRPr lang="en-US" sz="2400" b="1" dirty="0">
              <a:solidFill>
                <a:srgbClr val="0070C0"/>
              </a:solidFill>
            </a:endParaRPr>
          </a:p>
          <a:p>
            <a:pPr>
              <a:lnSpc>
                <a:spcPct val="100000"/>
              </a:lnSpc>
            </a:pPr>
            <a:r>
              <a:rPr lang="en-US" sz="2600" dirty="0">
                <a:latin typeface="Calibri"/>
                <a:cs typeface="Calibri"/>
              </a:rPr>
              <a:t>Use arrow buttons to move cursor through elements on screen </a:t>
            </a:r>
            <a:br>
              <a:rPr lang="en-US" sz="2600" dirty="0">
                <a:latin typeface="Calibri"/>
                <a:cs typeface="Calibri"/>
              </a:rPr>
            </a:br>
            <a:r>
              <a:rPr lang="en-US" sz="2600" dirty="0">
                <a:solidFill>
                  <a:srgbClr val="0070C0"/>
                </a:solidFill>
                <a:latin typeface="Calibri"/>
                <a:cs typeface="Calibri"/>
              </a:rPr>
              <a:t>(spoken through headphones)</a:t>
            </a:r>
          </a:p>
          <a:p>
            <a:pPr>
              <a:lnSpc>
                <a:spcPct val="100000"/>
              </a:lnSpc>
            </a:pPr>
            <a:r>
              <a:rPr lang="en-US" sz="2600" dirty="0">
                <a:latin typeface="Calibri"/>
                <a:cs typeface="Calibri"/>
              </a:rPr>
              <a:t>Use “Activate” button on the desired one</a:t>
            </a:r>
          </a:p>
          <a:p>
            <a:pPr>
              <a:lnSpc>
                <a:spcPct val="100000"/>
              </a:lnSpc>
            </a:pPr>
            <a:r>
              <a:rPr lang="en-US" sz="2600" dirty="0">
                <a:solidFill>
                  <a:srgbClr val="0070C0"/>
                </a:solidFill>
                <a:latin typeface="Calibri"/>
                <a:cs typeface="Calibri"/>
              </a:rPr>
              <a:t>Linear navigation ensures non-visual discovery of everything on the screen </a:t>
            </a:r>
          </a:p>
        </p:txBody>
      </p:sp>
      <p:pic>
        <p:nvPicPr>
          <p:cNvPr id="6" name="Content Placeholder 5" descr="Navigation keypad, NavPad, from Storm Interface">
            <a:extLst>
              <a:ext uri="{FF2B5EF4-FFF2-40B4-BE49-F238E27FC236}">
                <a16:creationId xmlns:a16="http://schemas.microsoft.com/office/drawing/2014/main" id="{78FE547C-ECFB-486E-888B-944CB63A224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980035" y="1411097"/>
            <a:ext cx="2084832" cy="2355816"/>
          </a:xfrm>
        </p:spPr>
      </p:pic>
      <p:pic>
        <p:nvPicPr>
          <p:cNvPr id="8" name="Picture 7" descr="Navigation keypad, AudioNav, from Storm Interface.">
            <a:extLst>
              <a:ext uri="{FF2B5EF4-FFF2-40B4-BE49-F238E27FC236}">
                <a16:creationId xmlns:a16="http://schemas.microsoft.com/office/drawing/2014/main" id="{7D34462A-1722-41B4-9BA9-DA980D8664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4805" y="2803083"/>
            <a:ext cx="1965259" cy="1791461"/>
          </a:xfrm>
          <a:prstGeom prst="rect">
            <a:avLst/>
          </a:prstGeom>
        </p:spPr>
      </p:pic>
      <p:pic>
        <p:nvPicPr>
          <p:cNvPr id="10" name="Picture 9" descr="Long navigation keypad, NavBar, from Storm Interface.">
            <a:extLst>
              <a:ext uri="{FF2B5EF4-FFF2-40B4-BE49-F238E27FC236}">
                <a16:creationId xmlns:a16="http://schemas.microsoft.com/office/drawing/2014/main" id="{2C8591FF-2E0E-432B-B40C-F22516580E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8634" y="5138100"/>
            <a:ext cx="3941064" cy="890668"/>
          </a:xfrm>
          <a:prstGeom prst="rect">
            <a:avLst/>
          </a:prstGeom>
        </p:spPr>
      </p:pic>
      <p:sp>
        <p:nvSpPr>
          <p:cNvPr id="4" name="Slide Number Placeholder 3">
            <a:extLst>
              <a:ext uri="{FF2B5EF4-FFF2-40B4-BE49-F238E27FC236}">
                <a16:creationId xmlns:a16="http://schemas.microsoft.com/office/drawing/2014/main" id="{66341950-28CF-43CC-9A5E-54856F1DDB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138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F97B20-D812-4239-BFA1-FFF0918735FD}"/>
              </a:ext>
            </a:extLst>
          </p:cNvPr>
          <p:cNvSpPr>
            <a:spLocks noGrp="1"/>
          </p:cNvSpPr>
          <p:nvPr>
            <p:ph type="title"/>
          </p:nvPr>
        </p:nvSpPr>
        <p:spPr>
          <a:xfrm>
            <a:off x="3496962" y="2268537"/>
            <a:ext cx="8695038" cy="1133475"/>
          </a:xfrm>
        </p:spPr>
        <p:txBody>
          <a:bodyPr/>
          <a:lstStyle/>
          <a:p>
            <a:r>
              <a:rPr lang="en-US" dirty="0"/>
              <a:t>Demonstration</a:t>
            </a:r>
          </a:p>
        </p:txBody>
      </p:sp>
      <p:sp>
        <p:nvSpPr>
          <p:cNvPr id="7" name="Text Placeholder 6">
            <a:extLst>
              <a:ext uri="{FF2B5EF4-FFF2-40B4-BE49-F238E27FC236}">
                <a16:creationId xmlns:a16="http://schemas.microsoft.com/office/drawing/2014/main" id="{2A15D64C-74CD-41FC-8594-404B8A5C0285}"/>
              </a:ext>
            </a:extLst>
          </p:cNvPr>
          <p:cNvSpPr>
            <a:spLocks noGrp="1"/>
          </p:cNvSpPr>
          <p:nvPr>
            <p:ph type="body" idx="1"/>
          </p:nvPr>
        </p:nvSpPr>
        <p:spPr>
          <a:xfrm>
            <a:off x="3496962" y="3395834"/>
            <a:ext cx="8558680" cy="1500187"/>
          </a:xfrm>
        </p:spPr>
        <p:txBody>
          <a:bodyPr>
            <a:normAutofit/>
          </a:bodyPr>
          <a:lstStyle/>
          <a:p>
            <a:r>
              <a:rPr lang="en-US" sz="3600" dirty="0">
                <a:solidFill>
                  <a:schemeClr val="tx1"/>
                </a:solidFill>
              </a:rPr>
              <a:t>of both approaches</a:t>
            </a:r>
          </a:p>
          <a:p>
            <a:r>
              <a:rPr lang="en-US" dirty="0">
                <a:hlinkClick r:id="rId2"/>
              </a:rPr>
              <a:t>http://youtu.be/5G61H2hhdeo</a:t>
            </a:r>
            <a:r>
              <a:rPr lang="en-US" dirty="0"/>
              <a:t> </a:t>
            </a:r>
          </a:p>
        </p:txBody>
      </p:sp>
      <p:sp>
        <p:nvSpPr>
          <p:cNvPr id="5" name="Slide Number Placeholder 4">
            <a:extLst>
              <a:ext uri="{FF2B5EF4-FFF2-40B4-BE49-F238E27FC236}">
                <a16:creationId xmlns:a16="http://schemas.microsoft.com/office/drawing/2014/main" id="{10557715-2880-4B9F-9EDA-1F965D0C39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818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E022-9BA3-4703-BE99-CEE18C5B4119}"/>
              </a:ext>
            </a:extLst>
          </p:cNvPr>
          <p:cNvSpPr>
            <a:spLocks noGrp="1"/>
          </p:cNvSpPr>
          <p:nvPr>
            <p:ph type="title"/>
          </p:nvPr>
        </p:nvSpPr>
        <p:spPr>
          <a:xfrm>
            <a:off x="854844" y="156914"/>
            <a:ext cx="10515600" cy="1325563"/>
          </a:xfrm>
        </p:spPr>
        <p:txBody>
          <a:bodyPr/>
          <a:lstStyle/>
          <a:p>
            <a:r>
              <a:rPr lang="en-US" dirty="0">
                <a:latin typeface="Interstate RegularCondensed"/>
              </a:rPr>
              <a:t>Comparison of 2 approaches</a:t>
            </a:r>
            <a:endParaRPr lang="en-US" dirty="0">
              <a:cs typeface="Calibri Light"/>
            </a:endParaRPr>
          </a:p>
        </p:txBody>
      </p:sp>
      <p:sp>
        <p:nvSpPr>
          <p:cNvPr id="4" name="Text Placeholder 3">
            <a:extLst>
              <a:ext uri="{FF2B5EF4-FFF2-40B4-BE49-F238E27FC236}">
                <a16:creationId xmlns:a16="http://schemas.microsoft.com/office/drawing/2014/main" id="{0DF37FC8-4E3C-4902-AE09-55C2DC10316E}"/>
              </a:ext>
            </a:extLst>
          </p:cNvPr>
          <p:cNvSpPr>
            <a:spLocks noGrp="1"/>
          </p:cNvSpPr>
          <p:nvPr>
            <p:ph type="body" idx="1"/>
          </p:nvPr>
        </p:nvSpPr>
        <p:spPr>
          <a:xfrm>
            <a:off x="821556" y="1220335"/>
            <a:ext cx="5157787" cy="823912"/>
          </a:xfrm>
        </p:spPr>
        <p:txBody>
          <a:bodyPr/>
          <a:lstStyle/>
          <a:p>
            <a:r>
              <a:rPr lang="en-US" b="1" dirty="0">
                <a:latin typeface="Interstate Light"/>
              </a:rPr>
              <a:t>Direct-Selection (cued)</a:t>
            </a:r>
          </a:p>
        </p:txBody>
      </p:sp>
      <p:pic>
        <p:nvPicPr>
          <p:cNvPr id="15" name="Picture 14">
            <a:extLst>
              <a:ext uri="{FF2B5EF4-FFF2-40B4-BE49-F238E27FC236}">
                <a16:creationId xmlns:a16="http://schemas.microsoft.com/office/drawing/2014/main" id="{CEC42544-7452-4462-81E2-E9EB03D7115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3378" y="1317237"/>
            <a:ext cx="1401452" cy="892250"/>
          </a:xfrm>
          <a:prstGeom prst="rect">
            <a:avLst/>
          </a:prstGeom>
        </p:spPr>
      </p:pic>
      <p:sp>
        <p:nvSpPr>
          <p:cNvPr id="5" name="Content Placeholder 4">
            <a:extLst>
              <a:ext uri="{FF2B5EF4-FFF2-40B4-BE49-F238E27FC236}">
                <a16:creationId xmlns:a16="http://schemas.microsoft.com/office/drawing/2014/main" id="{4EC7D8AB-7C77-449E-86FC-F5110AE282AB}"/>
              </a:ext>
            </a:extLst>
          </p:cNvPr>
          <p:cNvSpPr>
            <a:spLocks noGrp="1"/>
          </p:cNvSpPr>
          <p:nvPr>
            <p:ph sz="half" idx="2"/>
          </p:nvPr>
        </p:nvSpPr>
        <p:spPr>
          <a:xfrm>
            <a:off x="622122" y="2209487"/>
            <a:ext cx="5357221" cy="4087154"/>
          </a:xfrm>
        </p:spPr>
        <p:txBody>
          <a:bodyPr vert="horz" lIns="91440" tIns="45720" rIns="91440" bIns="45720" rtlCol="0" anchor="t">
            <a:noAutofit/>
          </a:bodyPr>
          <a:lstStyle/>
          <a:p>
            <a:pPr marL="0" indent="0">
              <a:lnSpc>
                <a:spcPct val="110000"/>
              </a:lnSpc>
              <a:buNone/>
            </a:pPr>
            <a:r>
              <a:rPr lang="en-US" sz="2100" dirty="0">
                <a:solidFill>
                  <a:srgbClr val="318539"/>
                </a:solidFill>
                <a:latin typeface="Univers 47 Condensed Light"/>
              </a:rPr>
              <a:t>(+)  Familiar to most (phone menus)</a:t>
            </a:r>
          </a:p>
          <a:p>
            <a:pPr marL="0" indent="0">
              <a:lnSpc>
                <a:spcPct val="110000"/>
              </a:lnSpc>
              <a:buNone/>
            </a:pPr>
            <a:r>
              <a:rPr lang="en-US" sz="2100" dirty="0">
                <a:solidFill>
                  <a:srgbClr val="318539"/>
                </a:solidFill>
                <a:latin typeface="Univers 47 Condensed Light"/>
              </a:rPr>
              <a:t>(+)  Simplest to understand and use.    </a:t>
            </a:r>
            <a:br>
              <a:rPr lang="en-US" sz="2100" dirty="0">
                <a:solidFill>
                  <a:srgbClr val="318539"/>
                </a:solidFill>
                <a:latin typeface="Univers 47 Condensed Light"/>
              </a:rPr>
            </a:br>
            <a:r>
              <a:rPr lang="en-US" sz="2100" dirty="0">
                <a:solidFill>
                  <a:srgbClr val="318539"/>
                </a:solidFill>
                <a:latin typeface="Univers 47 Condensed Light"/>
              </a:rPr>
              <a:t>       (instructions are integral part of cuing)</a:t>
            </a:r>
          </a:p>
          <a:p>
            <a:pPr marL="0" indent="0">
              <a:lnSpc>
                <a:spcPct val="110000"/>
              </a:lnSpc>
              <a:buNone/>
            </a:pPr>
            <a:r>
              <a:rPr lang="en-US" sz="2100" dirty="0">
                <a:solidFill>
                  <a:schemeClr val="accent2">
                    <a:lumMod val="50000"/>
                  </a:schemeClr>
                </a:solidFill>
                <a:latin typeface="Univers 47 Condensed Light"/>
              </a:rPr>
              <a:t>(–)  Practically limited to menus of up to 8 </a:t>
            </a:r>
            <a:br>
              <a:rPr lang="en-US" sz="2100" dirty="0">
                <a:solidFill>
                  <a:schemeClr val="accent2">
                    <a:lumMod val="50000"/>
                  </a:schemeClr>
                </a:solidFill>
                <a:latin typeface="Univers 47 Condensed Light"/>
              </a:rPr>
            </a:br>
            <a:r>
              <a:rPr lang="en-US" sz="2100" dirty="0">
                <a:solidFill>
                  <a:schemeClr val="accent2">
                    <a:lumMod val="50000"/>
                  </a:schemeClr>
                </a:solidFill>
                <a:latin typeface="Univers 47 Condensed Light"/>
              </a:rPr>
              <a:t>       or 9 choices (or cues are more complex)</a:t>
            </a:r>
            <a:endParaRPr lang="en-US" sz="2100" dirty="0">
              <a:solidFill>
                <a:schemeClr val="accent2">
                  <a:lumMod val="50000"/>
                </a:schemeClr>
              </a:solidFill>
            </a:endParaRPr>
          </a:p>
          <a:p>
            <a:pPr marL="0" indent="0">
              <a:lnSpc>
                <a:spcPct val="110000"/>
              </a:lnSpc>
              <a:buNone/>
            </a:pPr>
            <a:r>
              <a:rPr lang="en-US" sz="2100" dirty="0">
                <a:solidFill>
                  <a:schemeClr val="accent2">
                    <a:lumMod val="50000"/>
                  </a:schemeClr>
                </a:solidFill>
                <a:latin typeface="Univers 47 Condensed Light"/>
                <a:ea typeface="+mn-lt"/>
                <a:cs typeface="+mn-lt"/>
              </a:rPr>
              <a:t>(–)  Inefficient when there are many choices </a:t>
            </a:r>
          </a:p>
          <a:p>
            <a:pPr marL="0" indent="0">
              <a:lnSpc>
                <a:spcPct val="110000"/>
              </a:lnSpc>
              <a:buNone/>
            </a:pPr>
            <a:r>
              <a:rPr lang="en-US" sz="2100" dirty="0">
                <a:solidFill>
                  <a:schemeClr val="accent2">
                    <a:lumMod val="50000"/>
                  </a:schemeClr>
                </a:solidFill>
                <a:latin typeface="Univers 47 Condensed Light"/>
              </a:rPr>
              <a:t>(–)  Limited to simple, choice-based interfaces</a:t>
            </a:r>
          </a:p>
          <a:p>
            <a:endParaRPr lang="en-US" sz="1900" dirty="0"/>
          </a:p>
        </p:txBody>
      </p:sp>
      <p:sp>
        <p:nvSpPr>
          <p:cNvPr id="6" name="Text Placeholder 5">
            <a:extLst>
              <a:ext uri="{FF2B5EF4-FFF2-40B4-BE49-F238E27FC236}">
                <a16:creationId xmlns:a16="http://schemas.microsoft.com/office/drawing/2014/main" id="{5C45C1C3-1D3C-4110-A495-4E195342F070}"/>
              </a:ext>
            </a:extLst>
          </p:cNvPr>
          <p:cNvSpPr>
            <a:spLocks noGrp="1"/>
          </p:cNvSpPr>
          <p:nvPr>
            <p:ph type="body" sz="quarter" idx="3"/>
          </p:nvPr>
        </p:nvSpPr>
        <p:spPr>
          <a:xfrm>
            <a:off x="6229714" y="1298375"/>
            <a:ext cx="5183188" cy="823912"/>
          </a:xfrm>
        </p:spPr>
        <p:txBody>
          <a:bodyPr/>
          <a:lstStyle/>
          <a:p>
            <a:r>
              <a:rPr lang="en-US" b="1" dirty="0">
                <a:latin typeface="Interstate Light"/>
              </a:rPr>
              <a:t>Navigation</a:t>
            </a:r>
          </a:p>
        </p:txBody>
      </p:sp>
      <p:pic>
        <p:nvPicPr>
          <p:cNvPr id="17" name="Picture 16">
            <a:extLst>
              <a:ext uri="{FF2B5EF4-FFF2-40B4-BE49-F238E27FC236}">
                <a16:creationId xmlns:a16="http://schemas.microsoft.com/office/drawing/2014/main" id="{33C9EFEF-FDA3-4576-BAC2-B7B144FD58D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2453" y="1220335"/>
            <a:ext cx="867266" cy="979992"/>
          </a:xfrm>
          <a:prstGeom prst="rect">
            <a:avLst/>
          </a:prstGeom>
        </p:spPr>
      </p:pic>
      <p:sp>
        <p:nvSpPr>
          <p:cNvPr id="7" name="Content Placeholder 6">
            <a:extLst>
              <a:ext uri="{FF2B5EF4-FFF2-40B4-BE49-F238E27FC236}">
                <a16:creationId xmlns:a16="http://schemas.microsoft.com/office/drawing/2014/main" id="{D409E12B-850E-47FC-A080-78B42F7923CC}"/>
              </a:ext>
            </a:extLst>
          </p:cNvPr>
          <p:cNvSpPr>
            <a:spLocks noGrp="1"/>
          </p:cNvSpPr>
          <p:nvPr>
            <p:ph sz="quarter" idx="4"/>
          </p:nvPr>
        </p:nvSpPr>
        <p:spPr>
          <a:xfrm>
            <a:off x="6212659" y="2209487"/>
            <a:ext cx="6009001" cy="4087154"/>
          </a:xfrm>
        </p:spPr>
        <p:txBody>
          <a:bodyPr vert="horz" lIns="91440" tIns="45720" rIns="91440" bIns="45720" rtlCol="0" anchor="t">
            <a:noAutofit/>
          </a:bodyPr>
          <a:lstStyle/>
          <a:p>
            <a:pPr marL="0" indent="0">
              <a:lnSpc>
                <a:spcPct val="110000"/>
              </a:lnSpc>
              <a:buNone/>
            </a:pPr>
            <a:r>
              <a:rPr lang="en-US" sz="2100" dirty="0">
                <a:solidFill>
                  <a:srgbClr val="318539"/>
                </a:solidFill>
                <a:latin typeface="Univers 47 Condensed Light"/>
                <a:cs typeface="Calibri"/>
              </a:rPr>
              <a:t>(+)  More efficient because a person can move </a:t>
            </a:r>
            <a:br>
              <a:rPr lang="en-US" sz="2100" dirty="0">
                <a:solidFill>
                  <a:srgbClr val="318539"/>
                </a:solidFill>
                <a:latin typeface="Univers 47 Condensed Light"/>
                <a:cs typeface="Calibri"/>
              </a:rPr>
            </a:br>
            <a:r>
              <a:rPr lang="en-US" sz="2100" dirty="0">
                <a:solidFill>
                  <a:srgbClr val="318539"/>
                </a:solidFill>
                <a:latin typeface="Univers 47 Condensed Light"/>
                <a:cs typeface="Calibri"/>
              </a:rPr>
              <a:t>       at own pace</a:t>
            </a:r>
            <a:endParaRPr lang="en-US" sz="2100" dirty="0">
              <a:solidFill>
                <a:srgbClr val="318539"/>
              </a:solidFill>
            </a:endParaRPr>
          </a:p>
          <a:p>
            <a:pPr marL="0" indent="0">
              <a:lnSpc>
                <a:spcPct val="110000"/>
              </a:lnSpc>
              <a:buNone/>
            </a:pPr>
            <a:r>
              <a:rPr lang="en-US" sz="2100" dirty="0">
                <a:solidFill>
                  <a:srgbClr val="318539"/>
                </a:solidFill>
                <a:latin typeface="Univers 47 Condensed Light"/>
                <a:cs typeface="Calibri"/>
              </a:rPr>
              <a:t>(+)  Can navigate &amp; activate relatively </a:t>
            </a:r>
            <a:br>
              <a:rPr lang="en-US" sz="2100" dirty="0">
                <a:solidFill>
                  <a:srgbClr val="318539"/>
                </a:solidFill>
                <a:latin typeface="Univers 47 Condensed Light"/>
                <a:cs typeface="Calibri"/>
              </a:rPr>
            </a:br>
            <a:r>
              <a:rPr lang="en-US" sz="2100" dirty="0">
                <a:solidFill>
                  <a:srgbClr val="318539"/>
                </a:solidFill>
                <a:latin typeface="Univers 47 Condensed Light"/>
                <a:cs typeface="Calibri"/>
              </a:rPr>
              <a:t>       complicated interfaces</a:t>
            </a:r>
            <a:endParaRPr lang="en-US" sz="2100" dirty="0">
              <a:solidFill>
                <a:srgbClr val="318539"/>
              </a:solidFill>
            </a:endParaRPr>
          </a:p>
          <a:p>
            <a:pPr marL="0" indent="0">
              <a:lnSpc>
                <a:spcPct val="110000"/>
              </a:lnSpc>
              <a:buNone/>
            </a:pPr>
            <a:r>
              <a:rPr lang="en-US" sz="2100" dirty="0">
                <a:solidFill>
                  <a:srgbClr val="318539"/>
                </a:solidFill>
                <a:latin typeface="Univers 47 Condensed Light"/>
                <a:cs typeface="Calibri"/>
              </a:rPr>
              <a:t>(+)  Only real option with large number of selections</a:t>
            </a:r>
            <a:endParaRPr lang="en-US" sz="2100" dirty="0">
              <a:solidFill>
                <a:srgbClr val="318539"/>
              </a:solidFill>
              <a:cs typeface="Calibri"/>
            </a:endParaRPr>
          </a:p>
          <a:p>
            <a:pPr marL="0" indent="0">
              <a:lnSpc>
                <a:spcPct val="110000"/>
              </a:lnSpc>
              <a:buNone/>
            </a:pPr>
            <a:r>
              <a:rPr lang="en-US" sz="2100" dirty="0">
                <a:solidFill>
                  <a:schemeClr val="accent2">
                    <a:lumMod val="50000"/>
                  </a:schemeClr>
                </a:solidFill>
                <a:latin typeface="Univers 47 Condensed Light"/>
                <a:cs typeface="Calibri"/>
              </a:rPr>
              <a:t>(–)   Although obvious for those who can see and </a:t>
            </a:r>
            <a:br>
              <a:rPr lang="en-US" sz="2100" dirty="0">
                <a:solidFill>
                  <a:schemeClr val="accent2">
                    <a:lumMod val="50000"/>
                  </a:schemeClr>
                </a:solidFill>
                <a:latin typeface="Univers 47 Condensed Light"/>
                <a:cs typeface="Calibri"/>
              </a:rPr>
            </a:br>
            <a:r>
              <a:rPr lang="en-US" sz="2100" dirty="0">
                <a:solidFill>
                  <a:schemeClr val="accent2">
                    <a:lumMod val="50000"/>
                  </a:schemeClr>
                </a:solidFill>
                <a:latin typeface="Univers 47 Condensed Light"/>
                <a:cs typeface="Calibri"/>
              </a:rPr>
              <a:t>       those who use screen readers and self-voicing </a:t>
            </a:r>
            <a:br>
              <a:rPr lang="en-US" sz="2100" dirty="0">
                <a:solidFill>
                  <a:schemeClr val="accent2">
                    <a:lumMod val="50000"/>
                  </a:schemeClr>
                </a:solidFill>
                <a:latin typeface="Univers 47 Condensed Light"/>
                <a:cs typeface="Calibri"/>
              </a:rPr>
            </a:br>
            <a:r>
              <a:rPr lang="en-US" sz="2100" dirty="0">
                <a:solidFill>
                  <a:schemeClr val="accent2">
                    <a:lumMod val="50000"/>
                  </a:schemeClr>
                </a:solidFill>
                <a:latin typeface="Univers 47 Condensed Light"/>
                <a:cs typeface="Calibri"/>
              </a:rPr>
              <a:t>       products – it is not as easy as Cue &amp; Respond for</a:t>
            </a:r>
            <a:br>
              <a:rPr lang="en-US" sz="2100" dirty="0">
                <a:solidFill>
                  <a:schemeClr val="accent2">
                    <a:lumMod val="50000"/>
                  </a:schemeClr>
                </a:solidFill>
                <a:latin typeface="Univers 47 Condensed Light"/>
                <a:cs typeface="Calibri"/>
              </a:rPr>
            </a:br>
            <a:r>
              <a:rPr lang="en-US" sz="2100" dirty="0">
                <a:solidFill>
                  <a:schemeClr val="accent2">
                    <a:lumMod val="50000"/>
                  </a:schemeClr>
                </a:solidFill>
                <a:latin typeface="Univers 47 Condensed Light"/>
                <a:cs typeface="Calibri"/>
              </a:rPr>
              <a:t>       new users without instruction</a:t>
            </a:r>
          </a:p>
        </p:txBody>
      </p:sp>
      <p:sp>
        <p:nvSpPr>
          <p:cNvPr id="3" name="Slide Number Placeholder 2">
            <a:extLst>
              <a:ext uri="{FF2B5EF4-FFF2-40B4-BE49-F238E27FC236}">
                <a16:creationId xmlns:a16="http://schemas.microsoft.com/office/drawing/2014/main" id="{0D96E4FB-F190-4158-8DFF-0D7E5CD442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103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C852-A3CA-4FA0-89FA-42DCC871BE6C}"/>
              </a:ext>
            </a:extLst>
          </p:cNvPr>
          <p:cNvSpPr>
            <a:spLocks noGrp="1"/>
          </p:cNvSpPr>
          <p:nvPr>
            <p:ph type="title"/>
          </p:nvPr>
        </p:nvSpPr>
        <p:spPr/>
        <p:txBody>
          <a:bodyPr/>
          <a:lstStyle/>
          <a:p>
            <a:pPr>
              <a:lnSpc>
                <a:spcPct val="100000"/>
              </a:lnSpc>
              <a:spcBef>
                <a:spcPts val="0"/>
              </a:spcBef>
            </a:pPr>
            <a:r>
              <a:rPr lang="en-US" b="1" dirty="0">
                <a:latin typeface="Calibri"/>
                <a:cs typeface="Calibri"/>
              </a:rPr>
              <a:t>WINNER for Public Kiosks? </a:t>
            </a:r>
            <a:endParaRPr lang="en-US" dirty="0">
              <a:latin typeface="Calibri"/>
              <a:cs typeface="Calibri"/>
            </a:endParaRPr>
          </a:p>
        </p:txBody>
      </p:sp>
      <p:sp>
        <p:nvSpPr>
          <p:cNvPr id="4" name="Content Placeholder 3">
            <a:extLst>
              <a:ext uri="{FF2B5EF4-FFF2-40B4-BE49-F238E27FC236}">
                <a16:creationId xmlns:a16="http://schemas.microsoft.com/office/drawing/2014/main" id="{4A5C4524-A1C7-4CBD-9A0D-757DD215BE75}"/>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b="1" dirty="0">
                <a:latin typeface="Calibri"/>
                <a:cs typeface="Calibri"/>
              </a:rPr>
              <a:t>Cue and respond **  </a:t>
            </a:r>
            <a:r>
              <a:rPr lang="en-US" dirty="0">
                <a:latin typeface="Calibri"/>
                <a:cs typeface="Calibri"/>
              </a:rPr>
              <a:t>when appropriate </a:t>
            </a:r>
            <a:endParaRPr lang="en-US" dirty="0"/>
          </a:p>
          <a:p>
            <a:pPr lvl="1">
              <a:lnSpc>
                <a:spcPct val="100000"/>
              </a:lnSpc>
              <a:spcBef>
                <a:spcPts val="0"/>
              </a:spcBef>
            </a:pPr>
            <a:r>
              <a:rPr lang="en-US" dirty="0">
                <a:latin typeface="Calibri"/>
                <a:cs typeface="Calibri"/>
              </a:rPr>
              <a:t>small number of simple choices </a:t>
            </a:r>
            <a:endParaRPr lang="en-US" dirty="0"/>
          </a:p>
          <a:p>
            <a:pPr lvl="1">
              <a:lnSpc>
                <a:spcPct val="100000"/>
              </a:lnSpc>
              <a:spcBef>
                <a:spcPts val="0"/>
              </a:spcBef>
            </a:pPr>
            <a:r>
              <a:rPr lang="en-US" dirty="0">
                <a:latin typeface="Calibri"/>
                <a:cs typeface="Calibri"/>
              </a:rPr>
              <a:t>keypad is present </a:t>
            </a:r>
            <a:endParaRPr lang="en-US" dirty="0"/>
          </a:p>
          <a:p>
            <a:pPr lvl="1">
              <a:lnSpc>
                <a:spcPct val="100000"/>
              </a:lnSpc>
              <a:spcBef>
                <a:spcPts val="0"/>
              </a:spcBef>
            </a:pPr>
            <a:endParaRPr lang="en-US" dirty="0">
              <a:latin typeface="Calibri"/>
              <a:cs typeface="Calibri"/>
            </a:endParaRPr>
          </a:p>
          <a:p>
            <a:pPr>
              <a:lnSpc>
                <a:spcPct val="100000"/>
              </a:lnSpc>
              <a:spcBef>
                <a:spcPts val="0"/>
              </a:spcBef>
            </a:pPr>
            <a:r>
              <a:rPr lang="en-US" b="1" dirty="0">
                <a:latin typeface="Calibri"/>
                <a:cs typeface="Calibri"/>
              </a:rPr>
              <a:t>Navigation </a:t>
            </a:r>
            <a:r>
              <a:rPr lang="en-US" dirty="0">
                <a:latin typeface="Calibri"/>
                <a:cs typeface="Calibri"/>
              </a:rPr>
              <a:t>– otherwise</a:t>
            </a:r>
          </a:p>
          <a:p>
            <a:pPr>
              <a:lnSpc>
                <a:spcPct val="100000"/>
              </a:lnSpc>
              <a:spcBef>
                <a:spcPts val="0"/>
              </a:spcBef>
            </a:pPr>
            <a:endParaRPr lang="en-US" dirty="0"/>
          </a:p>
          <a:p>
            <a:pPr>
              <a:lnSpc>
                <a:spcPct val="100000"/>
              </a:lnSpc>
              <a:spcBef>
                <a:spcPts val="0"/>
              </a:spcBef>
            </a:pPr>
            <a:endParaRPr lang="en-US" dirty="0"/>
          </a:p>
          <a:p>
            <a:pPr marL="0" indent="0">
              <a:lnSpc>
                <a:spcPct val="100000"/>
              </a:lnSpc>
              <a:spcBef>
                <a:spcPts val="0"/>
              </a:spcBef>
              <a:buNone/>
            </a:pPr>
            <a:r>
              <a:rPr lang="en-US" dirty="0">
                <a:latin typeface="Calibri"/>
                <a:cs typeface="Calibri"/>
              </a:rPr>
              <a:t>         ** Never use Cue and Respond without keypad  </a:t>
            </a:r>
            <a:br>
              <a:rPr lang="en-US" dirty="0"/>
            </a:br>
            <a:r>
              <a:rPr lang="en-US" dirty="0">
                <a:latin typeface="Calibri"/>
                <a:cs typeface="Calibri"/>
              </a:rPr>
              <a:t>               (e.g., “For X, press now”).  That requires timing.</a:t>
            </a:r>
            <a:endParaRPr lang="en-US" dirty="0"/>
          </a:p>
          <a:p>
            <a:endParaRPr lang="en-US" dirty="0"/>
          </a:p>
        </p:txBody>
      </p:sp>
      <p:sp>
        <p:nvSpPr>
          <p:cNvPr id="3" name="Slide Number Placeholder 2">
            <a:extLst>
              <a:ext uri="{FF2B5EF4-FFF2-40B4-BE49-F238E27FC236}">
                <a16:creationId xmlns:a16="http://schemas.microsoft.com/office/drawing/2014/main" id="{B7B3AFC5-FC3A-4A5F-80EA-15E7A17FFB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574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97C9D2-08F4-425C-BDD3-648A22B1340A}"/>
              </a:ext>
            </a:extLst>
          </p:cNvPr>
          <p:cNvSpPr>
            <a:spLocks noGrp="1"/>
          </p:cNvSpPr>
          <p:nvPr>
            <p:ph type="title"/>
          </p:nvPr>
        </p:nvSpPr>
        <p:spPr>
          <a:xfrm>
            <a:off x="222643" y="-16329"/>
            <a:ext cx="10515600" cy="1325563"/>
          </a:xfrm>
        </p:spPr>
        <p:txBody>
          <a:bodyPr/>
          <a:lstStyle/>
          <a:p>
            <a:r>
              <a:rPr lang="en-US" dirty="0">
                <a:latin typeface="Calibri"/>
                <a:cs typeface="Calibri"/>
              </a:rPr>
              <a:t>Other </a:t>
            </a:r>
            <a:r>
              <a:rPr lang="en-US" u="sng" dirty="0">
                <a:latin typeface="Calibri"/>
                <a:cs typeface="Calibri"/>
              </a:rPr>
              <a:t>Complimentary</a:t>
            </a:r>
            <a:r>
              <a:rPr lang="en-US" dirty="0">
                <a:latin typeface="Calibri"/>
                <a:cs typeface="Calibri"/>
              </a:rPr>
              <a:t> strategies</a:t>
            </a:r>
            <a:br>
              <a:rPr lang="en-US" dirty="0">
                <a:latin typeface="Calibri"/>
                <a:cs typeface="Calibri"/>
              </a:rPr>
            </a:br>
            <a:r>
              <a:rPr lang="en-US" sz="2800" dirty="0">
                <a:latin typeface="Calibri"/>
                <a:cs typeface="Calibri"/>
              </a:rPr>
              <a:t>(can be used along with – not as primary method)</a:t>
            </a:r>
          </a:p>
        </p:txBody>
      </p:sp>
      <p:sp>
        <p:nvSpPr>
          <p:cNvPr id="8" name="Content Placeholder 7">
            <a:extLst>
              <a:ext uri="{FF2B5EF4-FFF2-40B4-BE49-F238E27FC236}">
                <a16:creationId xmlns:a16="http://schemas.microsoft.com/office/drawing/2014/main" id="{75E03B74-9FE7-4A75-9F12-BE90455854F0}"/>
              </a:ext>
            </a:extLst>
          </p:cNvPr>
          <p:cNvSpPr>
            <a:spLocks noGrp="1"/>
          </p:cNvSpPr>
          <p:nvPr>
            <p:ph sz="half" idx="1"/>
          </p:nvPr>
        </p:nvSpPr>
        <p:spPr>
          <a:xfrm>
            <a:off x="401026" y="1392793"/>
            <a:ext cx="5516592" cy="5093629"/>
          </a:xfrm>
        </p:spPr>
        <p:txBody>
          <a:bodyPr vert="horz" lIns="91440" tIns="45720" rIns="91440" bIns="45720" rtlCol="0" anchor="t">
            <a:normAutofit fontScale="92500"/>
          </a:bodyPr>
          <a:lstStyle/>
          <a:p>
            <a:r>
              <a:rPr lang="en-US" b="1" dirty="0">
                <a:latin typeface="Calibri"/>
                <a:cs typeface="Calibri"/>
              </a:rPr>
              <a:t>“Talking Fingertip”</a:t>
            </a:r>
          </a:p>
          <a:p>
            <a:pPr lvl="1">
              <a:lnSpc>
                <a:spcPct val="110000"/>
              </a:lnSpc>
            </a:pPr>
            <a:r>
              <a:rPr lang="en-US" dirty="0">
                <a:latin typeface="Calibri"/>
                <a:cs typeface="Calibri"/>
              </a:rPr>
              <a:t>Touch / slide across onscreen elements </a:t>
            </a:r>
          </a:p>
          <a:p>
            <a:pPr lvl="1">
              <a:lnSpc>
                <a:spcPct val="110000"/>
              </a:lnSpc>
            </a:pPr>
            <a:r>
              <a:rPr lang="en-US" dirty="0">
                <a:latin typeface="Calibri"/>
                <a:cs typeface="Calibri"/>
              </a:rPr>
              <a:t>Items are spoken as they are touched </a:t>
            </a:r>
          </a:p>
          <a:p>
            <a:pPr lvl="1">
              <a:lnSpc>
                <a:spcPct val="110000"/>
              </a:lnSpc>
            </a:pPr>
            <a:r>
              <a:rPr lang="en-US" dirty="0">
                <a:latin typeface="Calibri"/>
                <a:cs typeface="Calibri"/>
              </a:rPr>
              <a:t>Activate with a button or gesture</a:t>
            </a:r>
          </a:p>
          <a:p>
            <a:pPr>
              <a:lnSpc>
                <a:spcPct val="110000"/>
              </a:lnSpc>
            </a:pPr>
            <a:r>
              <a:rPr lang="en-US" b="1" dirty="0">
                <a:latin typeface="Calibri"/>
                <a:cs typeface="Calibri"/>
              </a:rPr>
              <a:t>“Swipe to Step-Scan”</a:t>
            </a:r>
            <a:endParaRPr lang="en-US" b="1" dirty="0"/>
          </a:p>
          <a:p>
            <a:pPr lvl="1">
              <a:lnSpc>
                <a:spcPct val="110000"/>
              </a:lnSpc>
            </a:pPr>
            <a:r>
              <a:rPr lang="en-US" dirty="0">
                <a:latin typeface="Calibri"/>
                <a:cs typeface="Calibri"/>
              </a:rPr>
              <a:t>Each finger swipe advances to next item which is read – in linear order</a:t>
            </a:r>
            <a:endParaRPr lang="en-US" dirty="0"/>
          </a:p>
          <a:p>
            <a:pPr lvl="1">
              <a:lnSpc>
                <a:spcPct val="110000"/>
              </a:lnSpc>
            </a:pPr>
            <a:r>
              <a:rPr lang="en-US" dirty="0">
                <a:latin typeface="Calibri"/>
                <a:cs typeface="Calibri"/>
              </a:rPr>
              <a:t>Activate with a button or gesture</a:t>
            </a:r>
          </a:p>
          <a:p>
            <a:pPr>
              <a:lnSpc>
                <a:spcPct val="110000"/>
              </a:lnSpc>
            </a:pPr>
            <a:r>
              <a:rPr lang="en-US" b="1" dirty="0">
                <a:latin typeface="Calibri"/>
                <a:cs typeface="Calibri"/>
              </a:rPr>
              <a:t>Speech Input</a:t>
            </a:r>
          </a:p>
          <a:p>
            <a:pPr lvl="1">
              <a:lnSpc>
                <a:spcPct val="110000"/>
              </a:lnSpc>
            </a:pPr>
            <a:r>
              <a:rPr lang="en-US" dirty="0">
                <a:latin typeface="Calibri"/>
                <a:cs typeface="Calibri"/>
              </a:rPr>
              <a:t>Can be very simple if/where it works </a:t>
            </a:r>
            <a:br>
              <a:rPr lang="en-US" dirty="0">
                <a:latin typeface="Calibri"/>
                <a:cs typeface="Calibri"/>
              </a:rPr>
            </a:br>
            <a:r>
              <a:rPr lang="en-US" dirty="0">
                <a:latin typeface="Calibri"/>
                <a:cs typeface="Calibri"/>
              </a:rPr>
              <a:t>– User just says what they want to do</a:t>
            </a:r>
          </a:p>
        </p:txBody>
      </p:sp>
      <p:sp>
        <p:nvSpPr>
          <p:cNvPr id="9" name="Content Placeholder 8">
            <a:extLst>
              <a:ext uri="{FF2B5EF4-FFF2-40B4-BE49-F238E27FC236}">
                <a16:creationId xmlns:a16="http://schemas.microsoft.com/office/drawing/2014/main" id="{A702C62D-4199-4BCF-B1A6-FFEC26BF22C1}"/>
              </a:ext>
            </a:extLst>
          </p:cNvPr>
          <p:cNvSpPr>
            <a:spLocks noGrp="1"/>
          </p:cNvSpPr>
          <p:nvPr>
            <p:ph sz="half" idx="2"/>
          </p:nvPr>
        </p:nvSpPr>
        <p:spPr>
          <a:xfrm>
            <a:off x="6096000" y="1015192"/>
            <a:ext cx="6303033" cy="5842808"/>
          </a:xfrm>
        </p:spPr>
        <p:txBody>
          <a:bodyPr vert="horz" lIns="91440" tIns="45720" rIns="91440" bIns="45720" rtlCol="0" anchor="t">
            <a:noAutofit/>
          </a:bodyPr>
          <a:lstStyle/>
          <a:p>
            <a:pPr marL="0" indent="0">
              <a:buNone/>
            </a:pPr>
            <a:r>
              <a:rPr lang="en-US" sz="2400" b="1" dirty="0">
                <a:latin typeface="Calibri"/>
                <a:cs typeface="Calibri"/>
              </a:rPr>
              <a:t>                       PROs and CONs</a:t>
            </a:r>
            <a:endParaRPr lang="en-US" sz="2400" b="1" dirty="0"/>
          </a:p>
          <a:p>
            <a:pPr marL="0" indent="0">
              <a:spcBef>
                <a:spcPts val="300"/>
              </a:spcBef>
              <a:buNone/>
            </a:pPr>
            <a:r>
              <a:rPr lang="en-US" sz="2000" dirty="0">
                <a:solidFill>
                  <a:srgbClr val="318539"/>
                </a:solidFill>
                <a:latin typeface="Calibri"/>
                <a:cs typeface="Calibri"/>
              </a:rPr>
              <a:t>(+)  All of these strategies can be very efficient</a:t>
            </a:r>
          </a:p>
          <a:p>
            <a:pPr marL="0" indent="0">
              <a:spcBef>
                <a:spcPts val="300"/>
              </a:spcBef>
              <a:buNone/>
            </a:pPr>
            <a:r>
              <a:rPr lang="en-US" sz="2000" dirty="0">
                <a:solidFill>
                  <a:srgbClr val="318539"/>
                </a:solidFill>
                <a:latin typeface="Calibri"/>
                <a:cs typeface="Calibri"/>
              </a:rPr>
              <a:t>(+)  Some people will already be familiar</a:t>
            </a:r>
            <a:endParaRPr lang="en-US" sz="2000" dirty="0">
              <a:solidFill>
                <a:srgbClr val="318539"/>
              </a:solidFill>
            </a:endParaRPr>
          </a:p>
          <a:p>
            <a:pPr marL="0" indent="0">
              <a:spcBef>
                <a:spcPts val="1200"/>
              </a:spcBef>
              <a:buNone/>
            </a:pPr>
            <a:r>
              <a:rPr lang="en-US" sz="2400" b="1" dirty="0">
                <a:latin typeface="Calibri"/>
                <a:cs typeface="Calibri"/>
              </a:rPr>
              <a:t>Talking Fingertip</a:t>
            </a:r>
            <a:endParaRPr lang="en-US" sz="2400" dirty="0"/>
          </a:p>
          <a:p>
            <a:pPr marL="0" indent="0">
              <a:spcBef>
                <a:spcPts val="800"/>
              </a:spcBef>
              <a:buNone/>
            </a:pPr>
            <a:r>
              <a:rPr lang="en-US" sz="2000" dirty="0">
                <a:solidFill>
                  <a:schemeClr val="accent2">
                    <a:lumMod val="50000"/>
                  </a:schemeClr>
                </a:solidFill>
                <a:latin typeface="Calibri"/>
                <a:cs typeface="Calibri"/>
              </a:rPr>
              <a:t>(–)  Not reliable for people with no or very limited vision.</a:t>
            </a:r>
            <a:br>
              <a:rPr lang="en-US" sz="2000" dirty="0">
                <a:solidFill>
                  <a:schemeClr val="accent2">
                    <a:lumMod val="50000"/>
                  </a:schemeClr>
                </a:solidFill>
                <a:latin typeface="Calibri"/>
                <a:cs typeface="Calibri"/>
              </a:rPr>
            </a:br>
            <a:r>
              <a:rPr lang="en-US" sz="2000" dirty="0">
                <a:solidFill>
                  <a:schemeClr val="accent2">
                    <a:lumMod val="50000"/>
                  </a:schemeClr>
                </a:solidFill>
                <a:latin typeface="Calibri"/>
                <a:cs typeface="Calibri"/>
              </a:rPr>
              <a:t>       Might miss things on the screen </a:t>
            </a:r>
            <a:endParaRPr lang="en-US" sz="2000" dirty="0">
              <a:solidFill>
                <a:schemeClr val="accent2">
                  <a:lumMod val="50000"/>
                </a:schemeClr>
              </a:solidFill>
            </a:endParaRPr>
          </a:p>
          <a:p>
            <a:pPr marL="0" indent="0">
              <a:spcBef>
                <a:spcPts val="800"/>
              </a:spcBef>
              <a:buNone/>
            </a:pPr>
            <a:r>
              <a:rPr lang="en-US" sz="2400" b="1" dirty="0">
                <a:latin typeface="Calibri"/>
                <a:cs typeface="Calibri"/>
              </a:rPr>
              <a:t>Swipe to Step-Scan</a:t>
            </a:r>
          </a:p>
          <a:p>
            <a:pPr marL="0" indent="0">
              <a:spcBef>
                <a:spcPts val="800"/>
              </a:spcBef>
              <a:buNone/>
            </a:pPr>
            <a:r>
              <a:rPr lang="en-US" sz="2000" dirty="0">
                <a:solidFill>
                  <a:schemeClr val="accent2">
                    <a:lumMod val="50000"/>
                  </a:schemeClr>
                </a:solidFill>
                <a:latin typeface="Calibri"/>
                <a:cs typeface="Calibri"/>
              </a:rPr>
              <a:t>(–)  Harder to discover/ learn /describe without training </a:t>
            </a:r>
          </a:p>
          <a:p>
            <a:pPr marL="0" indent="0">
              <a:spcBef>
                <a:spcPts val="800"/>
              </a:spcBef>
              <a:buNone/>
            </a:pPr>
            <a:r>
              <a:rPr lang="en-US" sz="2000" dirty="0">
                <a:solidFill>
                  <a:schemeClr val="accent2">
                    <a:lumMod val="50000"/>
                  </a:schemeClr>
                </a:solidFill>
                <a:latin typeface="Calibri"/>
                <a:cs typeface="Calibri"/>
              </a:rPr>
              <a:t>(–)  Easier to accidentally activate things. </a:t>
            </a:r>
          </a:p>
          <a:p>
            <a:pPr marL="0" indent="0">
              <a:spcBef>
                <a:spcPts val="1200"/>
              </a:spcBef>
              <a:buNone/>
            </a:pPr>
            <a:r>
              <a:rPr lang="en-US" sz="2000" dirty="0">
                <a:solidFill>
                  <a:schemeClr val="accent2">
                    <a:lumMod val="50000"/>
                  </a:schemeClr>
                </a:solidFill>
                <a:latin typeface="Calibri"/>
                <a:cs typeface="Calibri"/>
              </a:rPr>
              <a:t>(–)  Not all people have dexterity to make clean </a:t>
            </a:r>
            <a:br>
              <a:rPr lang="en-US" sz="2000" dirty="0">
                <a:solidFill>
                  <a:schemeClr val="accent2">
                    <a:lumMod val="50000"/>
                  </a:schemeClr>
                </a:solidFill>
                <a:latin typeface="Calibri"/>
                <a:cs typeface="Calibri"/>
              </a:rPr>
            </a:br>
            <a:r>
              <a:rPr lang="en-US" sz="2000" dirty="0">
                <a:solidFill>
                  <a:schemeClr val="accent2">
                    <a:lumMod val="50000"/>
                  </a:schemeClr>
                </a:solidFill>
                <a:latin typeface="Calibri"/>
                <a:cs typeface="Calibri"/>
              </a:rPr>
              <a:t>       swiping gestures – errors cause jumps (&amp; confusion)</a:t>
            </a:r>
          </a:p>
          <a:p>
            <a:pPr marL="0" indent="0">
              <a:spcBef>
                <a:spcPts val="1200"/>
              </a:spcBef>
              <a:buNone/>
            </a:pPr>
            <a:r>
              <a:rPr lang="en-US" sz="2400" b="1" dirty="0">
                <a:latin typeface="Calibri"/>
                <a:cs typeface="Calibri"/>
              </a:rPr>
              <a:t>Speech Input</a:t>
            </a:r>
          </a:p>
          <a:p>
            <a:pPr marL="0" indent="0">
              <a:spcBef>
                <a:spcPts val="800"/>
              </a:spcBef>
              <a:buNone/>
            </a:pPr>
            <a:r>
              <a:rPr lang="en-US" sz="2000" dirty="0">
                <a:solidFill>
                  <a:schemeClr val="accent2">
                    <a:lumMod val="50000"/>
                  </a:schemeClr>
                </a:solidFill>
                <a:latin typeface="Calibri"/>
                <a:cs typeface="Calibri"/>
              </a:rPr>
              <a:t>(–)  Some people cannot speak or speak clearly</a:t>
            </a:r>
          </a:p>
          <a:p>
            <a:pPr marL="0" indent="0">
              <a:spcBef>
                <a:spcPts val="800"/>
              </a:spcBef>
              <a:buNone/>
            </a:pPr>
            <a:r>
              <a:rPr lang="en-US" sz="2000" dirty="0">
                <a:solidFill>
                  <a:schemeClr val="accent2">
                    <a:lumMod val="50000"/>
                  </a:schemeClr>
                </a:solidFill>
                <a:latin typeface="Calibri"/>
                <a:cs typeface="Calibri"/>
              </a:rPr>
              <a:t>(–)  Interaction can be frustrating when it isn’t going </a:t>
            </a:r>
            <a:br>
              <a:rPr lang="en-US" sz="2000" dirty="0">
                <a:solidFill>
                  <a:schemeClr val="accent2">
                    <a:lumMod val="50000"/>
                  </a:schemeClr>
                </a:solidFill>
                <a:latin typeface="Calibri"/>
                <a:cs typeface="Calibri"/>
              </a:rPr>
            </a:br>
            <a:r>
              <a:rPr lang="en-US" sz="2000" dirty="0">
                <a:solidFill>
                  <a:schemeClr val="accent2">
                    <a:lumMod val="50000"/>
                  </a:schemeClr>
                </a:solidFill>
                <a:latin typeface="Calibri"/>
                <a:cs typeface="Calibri"/>
              </a:rPr>
              <a:t>       perfectly</a:t>
            </a:r>
          </a:p>
        </p:txBody>
      </p:sp>
      <p:sp>
        <p:nvSpPr>
          <p:cNvPr id="2" name="Slide Number Placeholder 1">
            <a:extLst>
              <a:ext uri="{FF2B5EF4-FFF2-40B4-BE49-F238E27FC236}">
                <a16:creationId xmlns:a16="http://schemas.microsoft.com/office/drawing/2014/main" id="{6B790B00-ACE3-4058-BD15-AF5AF820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976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199C-3176-4D35-99D5-C562348AABD2}"/>
              </a:ext>
            </a:extLst>
          </p:cNvPr>
          <p:cNvSpPr>
            <a:spLocks noGrp="1"/>
          </p:cNvSpPr>
          <p:nvPr>
            <p:ph type="title"/>
          </p:nvPr>
        </p:nvSpPr>
        <p:spPr>
          <a:xfrm>
            <a:off x="766668" y="194267"/>
            <a:ext cx="10515600" cy="1325563"/>
          </a:xfrm>
        </p:spPr>
        <p:txBody>
          <a:bodyPr/>
          <a:lstStyle/>
          <a:p>
            <a:r>
              <a:rPr lang="en-US" dirty="0">
                <a:latin typeface="Calibri"/>
                <a:ea typeface="+mj-lt"/>
                <a:cs typeface="+mj-lt"/>
              </a:rPr>
              <a:t>Thank You </a:t>
            </a:r>
            <a:endParaRPr lang="en-US" dirty="0"/>
          </a:p>
        </p:txBody>
      </p:sp>
      <p:pic>
        <p:nvPicPr>
          <p:cNvPr id="7" name="Picture 6" descr="Logo: Administration for Community Living (ACL) ">
            <a:extLst>
              <a:ext uri="{FF2B5EF4-FFF2-40B4-BE49-F238E27FC236}">
                <a16:creationId xmlns:a16="http://schemas.microsoft.com/office/drawing/2014/main" id="{2A680D91-7F23-4684-9125-79B325C28D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3367" y="476049"/>
            <a:ext cx="1838325" cy="762000"/>
          </a:xfrm>
          <a:prstGeom prst="rect">
            <a:avLst/>
          </a:prstGeom>
        </p:spPr>
      </p:pic>
      <p:sp>
        <p:nvSpPr>
          <p:cNvPr id="3" name="Content Placeholder 2">
            <a:extLst>
              <a:ext uri="{FF2B5EF4-FFF2-40B4-BE49-F238E27FC236}">
                <a16:creationId xmlns:a16="http://schemas.microsoft.com/office/drawing/2014/main" id="{767AD240-B0D0-4BCE-987A-F3A4654EF0F9}"/>
              </a:ext>
            </a:extLst>
          </p:cNvPr>
          <p:cNvSpPr>
            <a:spLocks noGrp="1"/>
          </p:cNvSpPr>
          <p:nvPr>
            <p:ph idx="1"/>
          </p:nvPr>
        </p:nvSpPr>
        <p:spPr>
          <a:xfrm>
            <a:off x="766668" y="1343983"/>
            <a:ext cx="10812188" cy="4511087"/>
          </a:xfrm>
        </p:spPr>
        <p:txBody>
          <a:bodyPr vert="horz" lIns="91440" tIns="45720" rIns="91440" bIns="45720" rtlCol="0" anchor="t">
            <a:noAutofit/>
          </a:bodyPr>
          <a:lstStyle/>
          <a:p>
            <a:pPr marL="0" indent="0">
              <a:lnSpc>
                <a:spcPct val="110000"/>
              </a:lnSpc>
              <a:buNone/>
            </a:pPr>
            <a:r>
              <a:rPr lang="en-US" sz="2000" dirty="0">
                <a:latin typeface="Calibri"/>
                <a:ea typeface="+mn-lt"/>
                <a:cs typeface="+mn-lt"/>
              </a:rPr>
              <a:t>This work was supported in part, by grant number 90REGE0008 (Inclusive ICT Rehabilitation Engineering Research Center)  National Institute on Disability, Independent Living, and Rehabilitation Research, U.S. Administration for Community Living, Department of Health and Human Services</a:t>
            </a:r>
            <a:endParaRPr lang="en-US" sz="2000" dirty="0">
              <a:solidFill>
                <a:srgbClr val="0070C0"/>
              </a:solidFill>
              <a:latin typeface="Calibri"/>
              <a:ea typeface="+mn-lt"/>
              <a:cs typeface="+mn-lt"/>
            </a:endParaRPr>
          </a:p>
          <a:p>
            <a:pPr marL="0" indent="0">
              <a:lnSpc>
                <a:spcPct val="110000"/>
              </a:lnSpc>
              <a:buNone/>
            </a:pPr>
            <a:r>
              <a:rPr lang="en-US" sz="2000" dirty="0">
                <a:latin typeface="Calibri"/>
                <a:ea typeface="+mn-lt"/>
                <a:cs typeface="+mn-lt"/>
              </a:rPr>
              <a:t>Grantees undertaking projects with government sponsorship are encouraged to  express freely their findings and conclusions.  Points of view or opinions do not, therefore, necessarily represent official policy of the Federal Government</a:t>
            </a:r>
          </a:p>
          <a:p>
            <a:pPr marL="0" indent="0">
              <a:lnSpc>
                <a:spcPct val="110000"/>
              </a:lnSpc>
              <a:buNone/>
            </a:pPr>
            <a:r>
              <a:rPr lang="en-US" sz="2000" b="1" dirty="0">
                <a:latin typeface="Calibri"/>
                <a:ea typeface="+mn-lt"/>
                <a:cs typeface="+mn-lt"/>
              </a:rPr>
              <a:t>Image Credits</a:t>
            </a:r>
            <a:endParaRPr lang="en-US" sz="2000" b="1" dirty="0"/>
          </a:p>
          <a:p>
            <a:pPr marL="285750" indent="-285750">
              <a:lnSpc>
                <a:spcPct val="110000"/>
              </a:lnSpc>
              <a:spcBef>
                <a:spcPts val="0"/>
              </a:spcBef>
              <a:buFont typeface="Arial,Sans-Serif" panose="020B0604020202020204" pitchFamily="34" charset="0"/>
              <a:buChar char="•"/>
            </a:pPr>
            <a:r>
              <a:rPr lang="en-US" sz="2000" dirty="0">
                <a:latin typeface="Calibri"/>
                <a:ea typeface="+mn-lt"/>
                <a:cs typeface="+mn-lt"/>
              </a:rPr>
              <a:t>Numeric keypad &amp; Navigation controls from </a:t>
            </a:r>
            <a:r>
              <a:rPr lang="en-US" sz="2000" dirty="0">
                <a:latin typeface="Calibri"/>
                <a:ea typeface="+mn-lt"/>
                <a:cs typeface="+mn-lt"/>
                <a:hlinkClick r:id="rId4"/>
              </a:rPr>
              <a:t>Storm Interface</a:t>
            </a:r>
            <a:endParaRPr lang="en-US" sz="2000" dirty="0">
              <a:latin typeface="Calibri"/>
              <a:ea typeface="+mn-lt"/>
              <a:cs typeface="+mn-lt"/>
            </a:endParaRPr>
          </a:p>
          <a:p>
            <a:pPr marL="285750" indent="-285750">
              <a:lnSpc>
                <a:spcPct val="110000"/>
              </a:lnSpc>
              <a:spcBef>
                <a:spcPts val="0"/>
              </a:spcBef>
              <a:buFont typeface="Arial,Sans-Serif" panose="020B0604020202020204" pitchFamily="34" charset="0"/>
              <a:buChar char="•"/>
            </a:pPr>
            <a:r>
              <a:rPr lang="en-US" sz="2000" dirty="0">
                <a:latin typeface="Calibri"/>
                <a:ea typeface="+mn-lt"/>
                <a:cs typeface="+mn-lt"/>
                <a:hlinkClick r:id="rId5"/>
              </a:rPr>
              <a:t>ATM screen with button on the side</a:t>
            </a:r>
            <a:r>
              <a:rPr lang="en-US" sz="2000" dirty="0">
                <a:latin typeface="Calibri"/>
                <a:ea typeface="+mn-lt"/>
                <a:cs typeface="+mn-lt"/>
              </a:rPr>
              <a:t> in the public domain from Rfc1394 on Wikipedia Commons</a:t>
            </a:r>
          </a:p>
        </p:txBody>
      </p:sp>
      <p:sp>
        <p:nvSpPr>
          <p:cNvPr id="4" name="Slide Number Placeholder 3">
            <a:extLst>
              <a:ext uri="{FF2B5EF4-FFF2-40B4-BE49-F238E27FC236}">
                <a16:creationId xmlns:a16="http://schemas.microsoft.com/office/drawing/2014/main" id="{8A24FB77-8770-472B-946D-EE0C181BA9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A52E5-1989-E640-874D-DBC1FCF1137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565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5504-5713-48EC-93AB-7BEFE5CA194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965738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B0993-0BB0-AB4F-AE70-8D17B6308846}"/>
              </a:ext>
              <a:ext uri="{C183D7F6-B498-43B3-948B-1728B52AA6E4}">
                <adec:decorative xmlns:adec="http://schemas.microsoft.com/office/drawing/2017/decorative" val="1"/>
              </a:ext>
            </a:extLst>
          </p:cNvPr>
          <p:cNvSpPr>
            <a:spLocks noGrp="1"/>
          </p:cNvSpPr>
          <p:nvPr>
            <p:ph type="title" idx="4294967295"/>
          </p:nvPr>
        </p:nvSpPr>
        <p:spPr/>
        <p:txBody>
          <a:bodyPr/>
          <a:lstStyle/>
          <a:p>
            <a:r>
              <a:rPr lang="en-GB" dirty="0">
                <a:solidFill>
                  <a:schemeClr val="tx1"/>
                </a:solidFill>
              </a:rPr>
              <a:t>Title slide</a:t>
            </a:r>
          </a:p>
        </p:txBody>
      </p:sp>
      <p:sp>
        <p:nvSpPr>
          <p:cNvPr id="2" name="Text Placeholder 1">
            <a:extLst>
              <a:ext uri="{FF2B5EF4-FFF2-40B4-BE49-F238E27FC236}">
                <a16:creationId xmlns:a16="http://schemas.microsoft.com/office/drawing/2014/main" id="{ECB885A9-0A77-4196-9589-30504234E317}"/>
              </a:ext>
            </a:extLst>
          </p:cNvPr>
          <p:cNvSpPr>
            <a:spLocks noGrp="1"/>
          </p:cNvSpPr>
          <p:nvPr>
            <p:ph type="body" sz="quarter" idx="10"/>
          </p:nvPr>
        </p:nvSpPr>
        <p:spPr>
          <a:xfrm>
            <a:off x="846191" y="2178306"/>
            <a:ext cx="10988971" cy="2168429"/>
          </a:xfrm>
        </p:spPr>
        <p:txBody>
          <a:bodyPr/>
          <a:lstStyle/>
          <a:p>
            <a:r>
              <a:rPr lang="en-US" dirty="0"/>
              <a:t>NCR Kiosk Accessibility</a:t>
            </a:r>
          </a:p>
        </p:txBody>
      </p:sp>
      <p:sp>
        <p:nvSpPr>
          <p:cNvPr id="4" name="Text Placeholder 3">
            <a:extLst>
              <a:ext uri="{FF2B5EF4-FFF2-40B4-BE49-F238E27FC236}">
                <a16:creationId xmlns:a16="http://schemas.microsoft.com/office/drawing/2014/main" id="{7A742263-CAC0-46DE-BA05-96DB5D797749}"/>
              </a:ext>
            </a:extLst>
          </p:cNvPr>
          <p:cNvSpPr>
            <a:spLocks noGrp="1"/>
          </p:cNvSpPr>
          <p:nvPr>
            <p:ph type="body" sz="quarter" idx="11"/>
          </p:nvPr>
        </p:nvSpPr>
        <p:spPr/>
        <p:txBody>
          <a:bodyPr/>
          <a:lstStyle/>
          <a:p>
            <a:r>
              <a:rPr lang="en-US" b="1" dirty="0"/>
              <a:t>Phil Day, User Centered Design</a:t>
            </a:r>
          </a:p>
          <a:p>
            <a:r>
              <a:rPr lang="en-US" dirty="0"/>
              <a:t>May 2021</a:t>
            </a:r>
          </a:p>
        </p:txBody>
      </p:sp>
      <p:sp>
        <p:nvSpPr>
          <p:cNvPr id="3" name="Footer Placeholder 2">
            <a:extLst>
              <a:ext uri="{FF2B5EF4-FFF2-40B4-BE49-F238E27FC236}">
                <a16:creationId xmlns:a16="http://schemas.microsoft.com/office/drawing/2014/main" id="{2B7138AD-A766-4E22-A355-8137F7C59663}"/>
              </a:ext>
            </a:extLst>
          </p:cNvPr>
          <p:cNvSpPr>
            <a:spLocks noGrp="1"/>
          </p:cNvSpPr>
          <p:nvPr>
            <p:ph type="ftr" sz="quarter" idx="3"/>
          </p:nvPr>
        </p:nvSpPr>
        <p:spPr/>
        <p:txBody>
          <a:bodyPr/>
          <a:lstStyle/>
          <a:p>
            <a:pPr defTabSz="609585" fontAlgn="base">
              <a:spcBef>
                <a:spcPct val="0"/>
              </a:spcBef>
              <a:spcAft>
                <a:spcPct val="0"/>
              </a:spcAft>
            </a:pPr>
            <a:r>
              <a:rPr lang="en-US">
                <a:solidFill>
                  <a:srgbClr val="FFFFFF">
                    <a:lumMod val="85000"/>
                  </a:srgbClr>
                </a:solidFill>
                <a:latin typeface="Open Sans"/>
                <a:ea typeface="ＭＳ Ｐゴシック" charset="0"/>
              </a:rPr>
              <a:t>NCR Confidential</a:t>
            </a:r>
            <a:endParaRPr lang="en-US" dirty="0">
              <a:solidFill>
                <a:srgbClr val="FFFFFF">
                  <a:lumMod val="85000"/>
                </a:srgbClr>
              </a:solidFill>
              <a:latin typeface="Open Sans"/>
              <a:ea typeface="ＭＳ Ｐゴシック" charset="0"/>
            </a:endParaRPr>
          </a:p>
        </p:txBody>
      </p:sp>
    </p:spTree>
    <p:extLst>
      <p:ext uri="{BB962C8B-B14F-4D97-AF65-F5344CB8AC3E}">
        <p14:creationId xmlns:p14="http://schemas.microsoft.com/office/powerpoint/2010/main" val="33493098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5" name="Text Placeholder 4"/>
          <p:cNvSpPr>
            <a:spLocks noGrp="1"/>
          </p:cNvSpPr>
          <p:nvPr>
            <p:ph type="body" sz="quarter" idx="10"/>
          </p:nvPr>
        </p:nvSpPr>
        <p:spPr/>
        <p:txBody>
          <a:bodyPr>
            <a:normAutofit/>
          </a:bodyPr>
          <a:lstStyle/>
          <a:p>
            <a:r>
              <a:rPr lang="en-US" dirty="0"/>
              <a:t>NCR</a:t>
            </a:r>
          </a:p>
          <a:p>
            <a:pPr lvl="1"/>
            <a:r>
              <a:rPr lang="en-US" dirty="0"/>
              <a:t>NCR powers the technology that helps our customers to run their restaurant, bank or store.</a:t>
            </a:r>
          </a:p>
          <a:p>
            <a:r>
              <a:rPr lang="en-US" dirty="0"/>
              <a:t>User Centered Design</a:t>
            </a:r>
          </a:p>
          <a:p>
            <a:pPr lvl="1"/>
            <a:r>
              <a:rPr lang="en-US" dirty="0"/>
              <a:t>Multidisciplinary – industrial design, interaction design, usability &amp; accessibility</a:t>
            </a:r>
          </a:p>
          <a:p>
            <a:pPr lvl="1"/>
            <a:r>
              <a:rPr lang="en-US" dirty="0"/>
              <a:t>US &amp; UK</a:t>
            </a:r>
          </a:p>
          <a:p>
            <a:pPr lvl="1"/>
            <a:r>
              <a:rPr lang="en-US" dirty="0"/>
              <a:t>Design the hardware products for Banking, Retail &amp; Hospitality</a:t>
            </a:r>
          </a:p>
          <a:p>
            <a:pPr marL="0" indent="0">
              <a:buNone/>
            </a:pPr>
            <a:endParaRPr lang="en-US" dirty="0"/>
          </a:p>
          <a:p>
            <a:endParaRPr lang="en-US" dirty="0"/>
          </a:p>
          <a:p>
            <a:pPr lvl="1"/>
            <a:endParaRPr lang="en-US" dirty="0"/>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16264322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C74BD-EF0C-40E3-B3CE-BCB1C90C781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2713033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that led to Universal Navigator</a:t>
            </a:r>
          </a:p>
        </p:txBody>
      </p:sp>
      <p:sp>
        <p:nvSpPr>
          <p:cNvPr id="5" name="Text Placeholder 4"/>
          <p:cNvSpPr>
            <a:spLocks noGrp="1"/>
          </p:cNvSpPr>
          <p:nvPr>
            <p:ph type="body" sz="quarter" idx="10"/>
          </p:nvPr>
        </p:nvSpPr>
        <p:spPr/>
        <p:txBody>
          <a:bodyPr/>
          <a:lstStyle/>
          <a:p>
            <a:r>
              <a:rPr lang="en-US" dirty="0"/>
              <a:t>Trend to touchscreens, and larger displays</a:t>
            </a:r>
          </a:p>
          <a:p>
            <a:r>
              <a:rPr lang="en-US" dirty="0"/>
              <a:t>Wanted a complementary input device to make products accessible to those with low visual acuity, poor upper body mobility or poor manual dexterity</a:t>
            </a:r>
          </a:p>
          <a:p>
            <a:r>
              <a:rPr lang="en-US" dirty="0"/>
              <a:t>Multiple concepts were created, tested &amp; either discarded or refined</a:t>
            </a:r>
          </a:p>
          <a:p>
            <a:r>
              <a:rPr lang="en-US" dirty="0"/>
              <a:t>Several user tests &amp; refinement led to the current design</a:t>
            </a:r>
          </a:p>
          <a:p>
            <a:r>
              <a:rPr lang="en-US" dirty="0"/>
              <a:t>Detailed results have been published in peer-reviewed conference proceedings</a:t>
            </a:r>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223029728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tests - </a:t>
            </a:r>
            <a:r>
              <a:rPr lang="en-US" dirty="0" err="1"/>
              <a:t>uNav</a:t>
            </a:r>
            <a:endParaRPr lang="en-US" dirty="0"/>
          </a:p>
        </p:txBody>
      </p:sp>
      <p:sp>
        <p:nvSpPr>
          <p:cNvPr id="5" name="Text Placeholder 4"/>
          <p:cNvSpPr>
            <a:spLocks noGrp="1"/>
          </p:cNvSpPr>
          <p:nvPr>
            <p:ph type="body" sz="quarter" idx="10"/>
          </p:nvPr>
        </p:nvSpPr>
        <p:spPr>
          <a:xfrm>
            <a:off x="838201" y="1526118"/>
            <a:ext cx="6105041" cy="4861983"/>
          </a:xfrm>
        </p:spPr>
        <p:txBody>
          <a:bodyPr/>
          <a:lstStyle/>
          <a:p>
            <a:r>
              <a:rPr lang="en-US" dirty="0"/>
              <a:t>Initial testing – 25 NCR staff</a:t>
            </a:r>
          </a:p>
          <a:p>
            <a:r>
              <a:rPr lang="en-US" dirty="0"/>
              <a:t>Results identified a preferred concept &amp; input method which was then refined before another round of user tests</a:t>
            </a:r>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8" name="Picture 10">
            <a:extLst>
              <a:ext uri="{FF2B5EF4-FFF2-40B4-BE49-F238E27FC236}">
                <a16:creationId xmlns:a16="http://schemas.microsoft.com/office/drawing/2014/main" id="{B00AF24B-A92B-D447-B453-C4C8C449CCC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6563" y="1"/>
            <a:ext cx="5145437" cy="68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3BA527A-0ADC-894E-A0F5-DE53246F71C9}"/>
              </a:ext>
              <a:ext uri="{C183D7F6-B498-43B3-948B-1728B52AA6E4}">
                <adec:decorative xmlns:adec="http://schemas.microsoft.com/office/drawing/2017/decorative" val="0"/>
              </a:ext>
            </a:extLst>
          </p:cNvPr>
          <p:cNvSpPr txBox="1"/>
          <p:nvPr/>
        </p:nvSpPr>
        <p:spPr>
          <a:xfrm>
            <a:off x="442120" y="5783449"/>
            <a:ext cx="6604443" cy="1031244"/>
          </a:xfrm>
          <a:prstGeom prst="rect">
            <a:avLst/>
          </a:prstGeom>
          <a:noFill/>
        </p:spPr>
        <p:txBody>
          <a:bodyPr wrap="square" tIns="121920" rtlCol="0">
            <a:spAutoFit/>
          </a:bodyPr>
          <a:lstStyle/>
          <a:p>
            <a:pPr algn="r" defTabSz="609585" fontAlgn="base">
              <a:spcBef>
                <a:spcPct val="0"/>
              </a:spcBef>
              <a:spcAft>
                <a:spcPct val="0"/>
              </a:spcAft>
              <a:buClr>
                <a:srgbClr val="54B948"/>
              </a:buClr>
            </a:pPr>
            <a:r>
              <a:rPr lang="en-GB" sz="1867" i="1" dirty="0">
                <a:solidFill>
                  <a:srgbClr val="000000"/>
                </a:solidFill>
                <a:latin typeface="Open Sans"/>
                <a:ea typeface="ＭＳ Ｐゴシック" charset="0"/>
              </a:rPr>
              <a:t>Photo of a display above a prototype input device with up, down, left, right buttons arranged in a circle around a central OK button</a:t>
            </a:r>
          </a:p>
        </p:txBody>
      </p: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dirty="0">
                <a:solidFill>
                  <a:srgbClr val="FFFFFF">
                    <a:lumMod val="50000"/>
                  </a:srgbClr>
                </a:solidFill>
                <a:latin typeface="Open Sans"/>
                <a:ea typeface="ＭＳ Ｐゴシック" charset="0"/>
              </a:rPr>
              <a:t>NCR Confidential</a:t>
            </a:r>
          </a:p>
        </p:txBody>
      </p:sp>
    </p:spTree>
    <p:extLst>
      <p:ext uri="{BB962C8B-B14F-4D97-AF65-F5344CB8AC3E}">
        <p14:creationId xmlns:p14="http://schemas.microsoft.com/office/powerpoint/2010/main" val="104450252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tests – </a:t>
            </a:r>
            <a:r>
              <a:rPr lang="en-US" dirty="0" err="1"/>
              <a:t>uNav</a:t>
            </a:r>
            <a:r>
              <a:rPr lang="en-US" dirty="0"/>
              <a:t> - London</a:t>
            </a:r>
          </a:p>
        </p:txBody>
      </p:sp>
      <p:sp>
        <p:nvSpPr>
          <p:cNvPr id="5" name="Text Placeholder 4"/>
          <p:cNvSpPr>
            <a:spLocks noGrp="1"/>
          </p:cNvSpPr>
          <p:nvPr>
            <p:ph type="body" sz="quarter" idx="10"/>
          </p:nvPr>
        </p:nvSpPr>
        <p:spPr>
          <a:xfrm>
            <a:off x="838201" y="1526118"/>
            <a:ext cx="4872281" cy="4861983"/>
          </a:xfrm>
        </p:spPr>
        <p:txBody>
          <a:bodyPr/>
          <a:lstStyle/>
          <a:p>
            <a:r>
              <a:rPr lang="en-US" dirty="0"/>
              <a:t>Partnered with RNIB</a:t>
            </a:r>
          </a:p>
          <a:p>
            <a:pPr>
              <a:spcBef>
                <a:spcPct val="20000"/>
              </a:spcBef>
            </a:pPr>
            <a:r>
              <a:rPr lang="en-GB" altLang="en-US" dirty="0"/>
              <a:t>Tested with refined, higher fidelity prototype</a:t>
            </a:r>
          </a:p>
          <a:p>
            <a:pPr>
              <a:spcBef>
                <a:spcPct val="20000"/>
              </a:spcBef>
            </a:pPr>
            <a:r>
              <a:rPr lang="en-GB" altLang="en-US" dirty="0"/>
              <a:t>48 participants (27 M, 21F)</a:t>
            </a:r>
          </a:p>
          <a:p>
            <a:pPr>
              <a:spcBef>
                <a:spcPct val="20000"/>
              </a:spcBef>
            </a:pPr>
            <a:r>
              <a:rPr lang="en-GB" altLang="en-US" dirty="0"/>
              <a:t>47% blind without any useful residual vision</a:t>
            </a:r>
          </a:p>
          <a:p>
            <a:pPr>
              <a:spcBef>
                <a:spcPct val="20000"/>
              </a:spcBef>
            </a:pPr>
            <a:r>
              <a:rPr lang="en-GB" altLang="en-US" dirty="0"/>
              <a:t>32% blind with some useful residual vision</a:t>
            </a:r>
          </a:p>
          <a:p>
            <a:pPr>
              <a:spcBef>
                <a:spcPct val="20000"/>
              </a:spcBef>
            </a:pPr>
            <a:r>
              <a:rPr lang="en-GB" altLang="en-US" dirty="0"/>
              <a:t>21% partially sighted</a:t>
            </a:r>
            <a:endParaRPr lang="en-GB" altLang="en-US" sz="4267" i="1" dirty="0">
              <a:solidFill>
                <a:srgbClr val="34B056"/>
              </a:solidFill>
            </a:endParaRPr>
          </a:p>
          <a:p>
            <a:endParaRPr lang="en-US" dirty="0"/>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9" name="Picture 10">
            <a:extLst>
              <a:ext uri="{FF2B5EF4-FFF2-40B4-BE49-F238E27FC236}">
                <a16:creationId xmlns:a16="http://schemas.microsoft.com/office/drawing/2014/main" id="{C8A2858B-9D9E-7A44-B35E-F891022B887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0482" y="1271371"/>
            <a:ext cx="6481519" cy="486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8E33645-A1B4-1E42-A803-C96FF63986F2}"/>
              </a:ext>
              <a:ext uri="{C183D7F6-B498-43B3-948B-1728B52AA6E4}">
                <adec:decorative xmlns:adec="http://schemas.microsoft.com/office/drawing/2017/decorative" val="0"/>
              </a:ext>
            </a:extLst>
          </p:cNvPr>
          <p:cNvSpPr/>
          <p:nvPr/>
        </p:nvSpPr>
        <p:spPr>
          <a:xfrm>
            <a:off x="5710481" y="6105657"/>
            <a:ext cx="6481519" cy="666977"/>
          </a:xfrm>
          <a:prstGeom prst="rect">
            <a:avLst/>
          </a:prstGeom>
        </p:spPr>
        <p:txBody>
          <a:bodyPr wrap="square">
            <a:spAutoFit/>
          </a:bodyPr>
          <a:lstStyle/>
          <a:p>
            <a:pPr defTabSz="609585" fontAlgn="base">
              <a:spcBef>
                <a:spcPct val="0"/>
              </a:spcBef>
              <a:spcAft>
                <a:spcPct val="0"/>
              </a:spcAft>
              <a:buClr>
                <a:srgbClr val="54B948"/>
              </a:buClr>
            </a:pPr>
            <a:r>
              <a:rPr lang="en-GB" sz="1867" i="1" dirty="0">
                <a:solidFill>
                  <a:srgbClr val="000000"/>
                </a:solidFill>
                <a:latin typeface="Open Sans"/>
                <a:ea typeface="ＭＳ Ｐゴシック" charset="0"/>
              </a:rPr>
              <a:t>Photo of a person using a prototype </a:t>
            </a:r>
            <a:r>
              <a:rPr lang="en-GB" sz="1867" i="1" dirty="0" err="1">
                <a:solidFill>
                  <a:srgbClr val="000000"/>
                </a:solidFill>
                <a:latin typeface="Open Sans"/>
                <a:ea typeface="ＭＳ Ｐゴシック" charset="0"/>
              </a:rPr>
              <a:t>uNav</a:t>
            </a:r>
            <a:r>
              <a:rPr lang="en-GB" sz="1867" i="1" dirty="0">
                <a:solidFill>
                  <a:srgbClr val="000000"/>
                </a:solidFill>
                <a:latin typeface="Open Sans"/>
                <a:ea typeface="ＭＳ Ｐゴシック" charset="0"/>
              </a:rPr>
              <a:t> on a shelf below a 15” touchscreen displaying an onscreen keyboard</a:t>
            </a:r>
          </a:p>
        </p:txBody>
      </p: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305776106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tests – London</a:t>
            </a:r>
          </a:p>
        </p:txBody>
      </p:sp>
      <p:sp>
        <p:nvSpPr>
          <p:cNvPr id="5" name="Text Placeholder 4"/>
          <p:cNvSpPr>
            <a:spLocks noGrp="1"/>
          </p:cNvSpPr>
          <p:nvPr>
            <p:ph type="body" sz="quarter" idx="10"/>
          </p:nvPr>
        </p:nvSpPr>
        <p:spPr>
          <a:xfrm>
            <a:off x="838201" y="1526118"/>
            <a:ext cx="4369492" cy="4861983"/>
          </a:xfrm>
        </p:spPr>
        <p:txBody>
          <a:bodyPr/>
          <a:lstStyle/>
          <a:p>
            <a:pPr>
              <a:spcBef>
                <a:spcPct val="20000"/>
              </a:spcBef>
            </a:pPr>
            <a:r>
              <a:rPr lang="en-GB" altLang="en-US" dirty="0"/>
              <a:t>All said </a:t>
            </a:r>
            <a:r>
              <a:rPr lang="en-GB" altLang="en-US" dirty="0" err="1"/>
              <a:t>uNav</a:t>
            </a:r>
            <a:r>
              <a:rPr lang="en-GB" altLang="en-US" dirty="0"/>
              <a:t> was acceptable </a:t>
            </a:r>
          </a:p>
          <a:p>
            <a:pPr>
              <a:spcBef>
                <a:spcPct val="20000"/>
              </a:spcBef>
            </a:pPr>
            <a:endParaRPr lang="en-GB" altLang="en-US" dirty="0"/>
          </a:p>
          <a:p>
            <a:pPr>
              <a:spcBef>
                <a:spcPct val="20000"/>
              </a:spcBef>
            </a:pPr>
            <a:r>
              <a:rPr lang="en-GB" altLang="en-US" dirty="0"/>
              <a:t>Common question at the end; </a:t>
            </a:r>
            <a:r>
              <a:rPr lang="en-GB" altLang="en-US" i="1" dirty="0"/>
              <a:t>“how soon will this be available”?</a:t>
            </a:r>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8" name="Picture 9" descr="Photo of a person using a prototype uNav on a shelf below a 15” touchscreen displaying a bag selection screen">
            <a:extLst>
              <a:ext uri="{FF2B5EF4-FFF2-40B4-BE49-F238E27FC236}">
                <a16:creationId xmlns:a16="http://schemas.microsoft.com/office/drawing/2014/main" id="{4214FF3E-9054-C246-9EBD-EF3E4D2303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693" y="1003692"/>
            <a:ext cx="6984308" cy="520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00E0B27-96C9-934A-8CE3-A60791FF936F}"/>
              </a:ext>
              <a:ext uri="{C183D7F6-B498-43B3-948B-1728B52AA6E4}">
                <adec:decorative xmlns:adec="http://schemas.microsoft.com/office/drawing/2017/decorative" val="1"/>
              </a:ext>
            </a:extLst>
          </p:cNvPr>
          <p:cNvSpPr/>
          <p:nvPr/>
        </p:nvSpPr>
        <p:spPr>
          <a:xfrm>
            <a:off x="5207691" y="6212901"/>
            <a:ext cx="6984309" cy="666977"/>
          </a:xfrm>
          <a:prstGeom prst="rect">
            <a:avLst/>
          </a:prstGeom>
        </p:spPr>
        <p:txBody>
          <a:bodyPr wrap="square">
            <a:spAutoFit/>
          </a:bodyPr>
          <a:lstStyle/>
          <a:p>
            <a:pPr defTabSz="609585" fontAlgn="base">
              <a:spcBef>
                <a:spcPct val="0"/>
              </a:spcBef>
              <a:spcAft>
                <a:spcPct val="0"/>
              </a:spcAft>
              <a:buClr>
                <a:srgbClr val="54B948"/>
              </a:buClr>
            </a:pPr>
            <a:r>
              <a:rPr lang="en-GB" sz="1867" i="1" dirty="0">
                <a:solidFill>
                  <a:srgbClr val="000000"/>
                </a:solidFill>
                <a:latin typeface="Open Sans"/>
                <a:ea typeface="ＭＳ Ｐゴシック" charset="0"/>
              </a:rPr>
              <a:t>Photo of a person using the same setup with a bag selection screen</a:t>
            </a:r>
          </a:p>
        </p:txBody>
      </p: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4122353555"/>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tests – </a:t>
            </a:r>
            <a:r>
              <a:rPr lang="en-US" dirty="0" err="1"/>
              <a:t>uNav</a:t>
            </a:r>
            <a:r>
              <a:rPr lang="en-US" dirty="0"/>
              <a:t> - Atlanta</a:t>
            </a:r>
          </a:p>
        </p:txBody>
      </p:sp>
      <p:sp>
        <p:nvSpPr>
          <p:cNvPr id="5" name="Text Placeholder 4"/>
          <p:cNvSpPr>
            <a:spLocks noGrp="1"/>
          </p:cNvSpPr>
          <p:nvPr>
            <p:ph type="body" sz="quarter" idx="10"/>
          </p:nvPr>
        </p:nvSpPr>
        <p:spPr>
          <a:xfrm>
            <a:off x="838201" y="1526118"/>
            <a:ext cx="6446004" cy="4861983"/>
          </a:xfrm>
        </p:spPr>
        <p:txBody>
          <a:bodyPr>
            <a:normAutofit fontScale="92500" lnSpcReduction="10000"/>
          </a:bodyPr>
          <a:lstStyle/>
          <a:p>
            <a:pPr>
              <a:spcBef>
                <a:spcPct val="20000"/>
              </a:spcBef>
            </a:pPr>
            <a:r>
              <a:rPr lang="en-GB" altLang="en-US" dirty="0"/>
              <a:t>Slight improvements to software as a result of London testing</a:t>
            </a:r>
          </a:p>
          <a:p>
            <a:pPr>
              <a:spcBef>
                <a:spcPct val="20000"/>
              </a:spcBef>
            </a:pPr>
            <a:r>
              <a:rPr lang="en-GB" altLang="en-US" dirty="0"/>
              <a:t>Test at Disability Link (range of physical impairments) &amp; </a:t>
            </a:r>
            <a:r>
              <a:rPr lang="en-GB" altLang="en-US" dirty="0" err="1"/>
              <a:t>Center</a:t>
            </a:r>
            <a:r>
              <a:rPr lang="en-GB" altLang="en-US" dirty="0"/>
              <a:t> for Visually Impaired</a:t>
            </a:r>
          </a:p>
          <a:p>
            <a:pPr>
              <a:spcBef>
                <a:spcPct val="20000"/>
              </a:spcBef>
            </a:pPr>
            <a:r>
              <a:rPr lang="en-GB" altLang="en-US" dirty="0"/>
              <a:t>20 Participants with </a:t>
            </a:r>
          </a:p>
          <a:p>
            <a:pPr lvl="1">
              <a:spcBef>
                <a:spcPct val="20000"/>
              </a:spcBef>
            </a:pPr>
            <a:r>
              <a:rPr lang="en-GB" altLang="en-US" dirty="0"/>
              <a:t>Mobility impairments</a:t>
            </a:r>
          </a:p>
          <a:p>
            <a:pPr lvl="1">
              <a:spcBef>
                <a:spcPct val="20000"/>
              </a:spcBef>
            </a:pPr>
            <a:r>
              <a:rPr lang="en-GB" altLang="en-US" dirty="0"/>
              <a:t>Reduced manual dexterity </a:t>
            </a:r>
          </a:p>
          <a:p>
            <a:pPr lvl="1">
              <a:spcBef>
                <a:spcPct val="20000"/>
              </a:spcBef>
            </a:pPr>
            <a:r>
              <a:rPr lang="en-GB" altLang="en-US" dirty="0"/>
              <a:t>Blind</a:t>
            </a:r>
          </a:p>
          <a:p>
            <a:pPr lvl="1">
              <a:spcBef>
                <a:spcPct val="20000"/>
              </a:spcBef>
            </a:pPr>
            <a:r>
              <a:rPr lang="en-GB" altLang="en-US" dirty="0"/>
              <a:t>Partially sighted</a:t>
            </a:r>
          </a:p>
          <a:p>
            <a:pPr lvl="1">
              <a:spcBef>
                <a:spcPct val="20000"/>
              </a:spcBef>
            </a:pPr>
            <a:r>
              <a:rPr lang="en-GB" altLang="en-US" dirty="0"/>
              <a:t>Or combinations of the above</a:t>
            </a:r>
          </a:p>
          <a:p>
            <a:pPr>
              <a:spcBef>
                <a:spcPct val="20000"/>
              </a:spcBef>
            </a:pPr>
            <a:r>
              <a:rPr lang="en-US" dirty="0"/>
              <a:t>Similar findings to London</a:t>
            </a:r>
          </a:p>
          <a:p>
            <a:pPr>
              <a:spcBef>
                <a:spcPct val="20000"/>
              </a:spcBef>
            </a:pPr>
            <a:r>
              <a:rPr lang="en-US" dirty="0"/>
              <a:t>All managed to successfully complete the task using the </a:t>
            </a:r>
            <a:r>
              <a:rPr lang="en-US" dirty="0" err="1"/>
              <a:t>uNav</a:t>
            </a:r>
            <a:endParaRPr lang="en-US" dirty="0"/>
          </a:p>
          <a:p>
            <a:pPr>
              <a:spcBef>
                <a:spcPct val="20000"/>
              </a:spcBef>
            </a:pPr>
            <a:r>
              <a:rPr lang="en-US" dirty="0"/>
              <a:t>All felt that it was acceptable</a:t>
            </a:r>
          </a:p>
          <a:p>
            <a:pPr marL="0" indent="0">
              <a:spcBef>
                <a:spcPct val="20000"/>
              </a:spcBef>
              <a:buNone/>
            </a:pPr>
            <a:endParaRPr lang="en-US" dirty="0"/>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9" name="Picture 6" descr="Photo of a person in a wheelchair using a prototype uNav on a shelf below a 15” touchscreen displaying a menu screen">
            <a:extLst>
              <a:ext uri="{FF2B5EF4-FFF2-40B4-BE49-F238E27FC236}">
                <a16:creationId xmlns:a16="http://schemas.microsoft.com/office/drawing/2014/main" id="{F3EED778-5977-7E43-B549-403C649983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60709" y="201085"/>
            <a:ext cx="4459379" cy="533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83339C5-6FD8-054F-AC3A-2068E4A33B37}"/>
              </a:ext>
              <a:ext uri="{C183D7F6-B498-43B3-948B-1728B52AA6E4}">
                <adec:decorative xmlns:adec="http://schemas.microsoft.com/office/drawing/2017/decorative" val="1"/>
              </a:ext>
            </a:extLst>
          </p:cNvPr>
          <p:cNvSpPr/>
          <p:nvPr/>
        </p:nvSpPr>
        <p:spPr>
          <a:xfrm>
            <a:off x="7760709" y="5540717"/>
            <a:ext cx="4431291" cy="666977"/>
          </a:xfrm>
          <a:prstGeom prst="rect">
            <a:avLst/>
          </a:prstGeom>
        </p:spPr>
        <p:txBody>
          <a:bodyPr wrap="square">
            <a:spAutoFit/>
          </a:bodyPr>
          <a:lstStyle/>
          <a:p>
            <a:pPr defTabSz="609585" fontAlgn="base">
              <a:spcBef>
                <a:spcPct val="0"/>
              </a:spcBef>
              <a:spcAft>
                <a:spcPct val="0"/>
              </a:spcAft>
              <a:buClr>
                <a:srgbClr val="54B948"/>
              </a:buClr>
            </a:pPr>
            <a:r>
              <a:rPr lang="en-GB" sz="1867" i="1" dirty="0">
                <a:solidFill>
                  <a:srgbClr val="000000"/>
                </a:solidFill>
                <a:latin typeface="Open Sans"/>
                <a:ea typeface="ＭＳ Ｐゴシック" charset="0"/>
              </a:rPr>
              <a:t>Photo of a person in a wheelchair using the same setup with a menu screen</a:t>
            </a:r>
          </a:p>
        </p:txBody>
      </p: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dirty="0">
                <a:solidFill>
                  <a:srgbClr val="FFFFFF">
                    <a:lumMod val="50000"/>
                  </a:srgbClr>
                </a:solidFill>
                <a:latin typeface="Open Sans"/>
                <a:ea typeface="ＭＳ Ｐゴシック" charset="0"/>
              </a:rPr>
              <a:t>NCR Confidential</a:t>
            </a:r>
          </a:p>
        </p:txBody>
      </p:sp>
    </p:spTree>
    <p:extLst>
      <p:ext uri="{BB962C8B-B14F-4D97-AF65-F5344CB8AC3E}">
        <p14:creationId xmlns:p14="http://schemas.microsoft.com/office/powerpoint/2010/main" val="3365861096"/>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 </a:t>
            </a:r>
            <a:r>
              <a:rPr lang="en-US" dirty="0" err="1"/>
              <a:t>uNav</a:t>
            </a:r>
            <a:r>
              <a:rPr lang="en-US" dirty="0"/>
              <a:t> / </a:t>
            </a:r>
            <a:r>
              <a:rPr lang="en-US" dirty="0" err="1"/>
              <a:t>AudioNav</a:t>
            </a:r>
            <a:endParaRPr lang="en-US" dirty="0"/>
          </a:p>
        </p:txBody>
      </p:sp>
      <p:sp>
        <p:nvSpPr>
          <p:cNvPr id="5" name="Text Placeholder 4"/>
          <p:cNvSpPr>
            <a:spLocks noGrp="1"/>
          </p:cNvSpPr>
          <p:nvPr>
            <p:ph type="body" sz="quarter" idx="10"/>
          </p:nvPr>
        </p:nvSpPr>
        <p:spPr>
          <a:xfrm>
            <a:off x="838202" y="1526118"/>
            <a:ext cx="4741188" cy="4861983"/>
          </a:xfrm>
        </p:spPr>
        <p:txBody>
          <a:bodyPr>
            <a:normAutofit/>
          </a:bodyPr>
          <a:lstStyle/>
          <a:p>
            <a:r>
              <a:rPr lang="en-US" dirty="0"/>
              <a:t>Partnership</a:t>
            </a:r>
          </a:p>
          <a:p>
            <a:pPr lvl="1"/>
            <a:r>
              <a:rPr lang="en-US" dirty="0"/>
              <a:t>Design concept by NCR</a:t>
            </a:r>
          </a:p>
          <a:p>
            <a:pPr lvl="1"/>
            <a:r>
              <a:rPr lang="en-US" dirty="0"/>
              <a:t>Developed and engineered by Storm Interface</a:t>
            </a:r>
          </a:p>
          <a:p>
            <a:r>
              <a:rPr lang="en-US" dirty="0"/>
              <a:t>RNIB “Tried &amp; Tested” accreditation</a:t>
            </a:r>
          </a:p>
          <a:p>
            <a:r>
              <a:rPr lang="en-US" dirty="0"/>
              <a:t>Also available to other vendors</a:t>
            </a:r>
          </a:p>
        </p:txBody>
      </p:sp>
      <p:pic>
        <p:nvPicPr>
          <p:cNvPr id="9" name="Picture 8">
            <a:extLst>
              <a:ext uri="{FF2B5EF4-FFF2-40B4-BE49-F238E27FC236}">
                <a16:creationId xmlns:a16="http://schemas.microsoft.com/office/drawing/2014/main" id="{AD78DCD7-E568-584C-98A9-2F52963C62F0}"/>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72479" y="1"/>
            <a:ext cx="6626432" cy="5975393"/>
          </a:xfrm>
          <a:prstGeom prst="rect">
            <a:avLst/>
          </a:prstGeom>
        </p:spPr>
      </p:pic>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A1C4914-6A63-A64D-8701-9B4EF4719FB5}"/>
              </a:ext>
            </a:extLst>
          </p:cNvPr>
          <p:cNvSpPr/>
          <p:nvPr/>
        </p:nvSpPr>
        <p:spPr>
          <a:xfrm>
            <a:off x="745067" y="5725693"/>
            <a:ext cx="11446933" cy="954300"/>
          </a:xfrm>
          <a:prstGeom prst="rect">
            <a:avLst/>
          </a:prstGeom>
        </p:spPr>
        <p:txBody>
          <a:bodyPr wrap="square">
            <a:spAutoFit/>
          </a:bodyPr>
          <a:lstStyle/>
          <a:p>
            <a:pPr defTabSz="609585" fontAlgn="base">
              <a:spcBef>
                <a:spcPct val="0"/>
              </a:spcBef>
              <a:spcAft>
                <a:spcPct val="0"/>
              </a:spcAft>
              <a:buClr>
                <a:srgbClr val="54B948"/>
              </a:buClr>
            </a:pPr>
            <a:r>
              <a:rPr lang="en-GB" sz="1867" i="1" dirty="0">
                <a:solidFill>
                  <a:srgbClr val="000000"/>
                </a:solidFill>
                <a:latin typeface="Open Sans"/>
                <a:ea typeface="ＭＳ Ｐゴシック" charset="0"/>
              </a:rPr>
              <a:t>Photo of the production </a:t>
            </a:r>
            <a:r>
              <a:rPr lang="en-GB" sz="1867" i="1" dirty="0" err="1">
                <a:solidFill>
                  <a:srgbClr val="000000"/>
                </a:solidFill>
                <a:latin typeface="Open Sans"/>
                <a:ea typeface="ＭＳ Ｐゴシック" charset="0"/>
              </a:rPr>
              <a:t>uNav</a:t>
            </a:r>
            <a:r>
              <a:rPr lang="en-GB" sz="1867" i="1" dirty="0">
                <a:solidFill>
                  <a:srgbClr val="000000"/>
                </a:solidFill>
                <a:latin typeface="Open Sans"/>
                <a:ea typeface="ＭＳ Ｐゴシック" charset="0"/>
              </a:rPr>
              <a:t>, with 4 buttons (up, down, left, right) arranged in a diamond shape around a central select button. An audio jack and volume button are located to the left of the </a:t>
            </a:r>
            <a:r>
              <a:rPr lang="en-GB" sz="1867" i="1" dirty="0" err="1">
                <a:solidFill>
                  <a:srgbClr val="000000"/>
                </a:solidFill>
                <a:latin typeface="Open Sans"/>
                <a:ea typeface="ＭＳ Ｐゴシック" charset="0"/>
              </a:rPr>
              <a:t>uNav</a:t>
            </a:r>
            <a:r>
              <a:rPr lang="en-GB" sz="1867" i="1" dirty="0">
                <a:solidFill>
                  <a:srgbClr val="000000"/>
                </a:solidFill>
                <a:latin typeface="Open Sans"/>
                <a:ea typeface="ＭＳ Ｐゴシック" charset="0"/>
              </a:rPr>
              <a:t>. The </a:t>
            </a:r>
            <a:r>
              <a:rPr lang="en-GB" sz="1867" i="1" dirty="0" err="1">
                <a:solidFill>
                  <a:srgbClr val="000000"/>
                </a:solidFill>
                <a:latin typeface="Open Sans"/>
                <a:ea typeface="ＭＳ Ｐゴシック" charset="0"/>
              </a:rPr>
              <a:t>keytips</a:t>
            </a:r>
            <a:r>
              <a:rPr lang="en-GB" sz="1867" i="1" dirty="0">
                <a:solidFill>
                  <a:srgbClr val="000000"/>
                </a:solidFill>
                <a:latin typeface="Open Sans"/>
                <a:ea typeface="ＭＳ Ｐゴシック" charset="0"/>
              </a:rPr>
              <a:t>, audio socket and volume button also illuminate, and tactile features are used to differentiate each button. </a:t>
            </a:r>
          </a:p>
        </p:txBody>
      </p: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206751532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 SCO</a:t>
            </a:r>
          </a:p>
        </p:txBody>
      </p:sp>
      <p:sp>
        <p:nvSpPr>
          <p:cNvPr id="5" name="Text Placeholder 4"/>
          <p:cNvSpPr>
            <a:spLocks noGrp="1"/>
          </p:cNvSpPr>
          <p:nvPr>
            <p:ph type="body" sz="quarter" idx="10"/>
          </p:nvPr>
        </p:nvSpPr>
        <p:spPr>
          <a:xfrm>
            <a:off x="838201" y="1526118"/>
            <a:ext cx="6084376" cy="4861983"/>
          </a:xfrm>
        </p:spPr>
        <p:txBody>
          <a:bodyPr/>
          <a:lstStyle/>
          <a:p>
            <a:r>
              <a:rPr lang="en-US" dirty="0" err="1"/>
              <a:t>uNav</a:t>
            </a:r>
            <a:r>
              <a:rPr lang="en-US" dirty="0"/>
              <a:t> has been integrated into our self-checkout (SCO R6)</a:t>
            </a:r>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4593493-279F-0C44-8D57-5CD4C42196D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3298" y="0"/>
            <a:ext cx="4276601" cy="6858000"/>
          </a:xfrm>
          <a:prstGeom prst="rect">
            <a:avLst/>
          </a:prstGeom>
        </p:spPr>
      </p:pic>
      <p:sp>
        <p:nvSpPr>
          <p:cNvPr id="9" name="Rectangle 8">
            <a:extLst>
              <a:ext uri="{FF2B5EF4-FFF2-40B4-BE49-F238E27FC236}">
                <a16:creationId xmlns:a16="http://schemas.microsoft.com/office/drawing/2014/main" id="{0596D19D-FB94-6342-87C6-C79227B994AA}"/>
              </a:ext>
            </a:extLst>
          </p:cNvPr>
          <p:cNvSpPr/>
          <p:nvPr/>
        </p:nvSpPr>
        <p:spPr>
          <a:xfrm>
            <a:off x="3178261" y="3575050"/>
            <a:ext cx="4431291" cy="3252878"/>
          </a:xfrm>
          <a:prstGeom prst="rect">
            <a:avLst/>
          </a:prstGeom>
        </p:spPr>
        <p:txBody>
          <a:bodyPr wrap="square">
            <a:spAutoFit/>
          </a:bodyPr>
          <a:lstStyle/>
          <a:p>
            <a:pPr algn="r" defTabSz="609585" fontAlgn="base">
              <a:spcBef>
                <a:spcPct val="0"/>
              </a:spcBef>
              <a:spcAft>
                <a:spcPct val="0"/>
              </a:spcAft>
              <a:buClr>
                <a:srgbClr val="54B948"/>
              </a:buClr>
            </a:pPr>
            <a:r>
              <a:rPr lang="en-GB" sz="1867" i="1" dirty="0">
                <a:solidFill>
                  <a:srgbClr val="000000"/>
                </a:solidFill>
                <a:latin typeface="Open Sans"/>
                <a:ea typeface="ＭＳ Ｐゴシック" charset="0"/>
              </a:rPr>
              <a:t>Picture of a self-checkout unit. The main device consists of a scanner/scale at waist height, with a touchscreen above this, and an illuminated signage pole at the top. Below the scanner/scale are devices to accept cash, with coins on the left and notes on the right. The </a:t>
            </a:r>
            <a:r>
              <a:rPr lang="en-GB" sz="1867" i="1" dirty="0" err="1">
                <a:solidFill>
                  <a:srgbClr val="000000"/>
                </a:solidFill>
                <a:latin typeface="Open Sans"/>
                <a:ea typeface="ＭＳ Ｐゴシック" charset="0"/>
              </a:rPr>
              <a:t>uNav</a:t>
            </a:r>
            <a:r>
              <a:rPr lang="en-GB" sz="1867" i="1" dirty="0">
                <a:solidFill>
                  <a:srgbClr val="000000"/>
                </a:solidFill>
                <a:latin typeface="Open Sans"/>
                <a:ea typeface="ＭＳ Ｐゴシック" charset="0"/>
              </a:rPr>
              <a:t> is placed in between the 2 cash modules, with a receipt slot beneath it. There is a  bagging area located to the right of the main unit. </a:t>
            </a:r>
          </a:p>
        </p:txBody>
      </p: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1222816454"/>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 kiosk</a:t>
            </a:r>
          </a:p>
        </p:txBody>
      </p:sp>
      <p:sp>
        <p:nvSpPr>
          <p:cNvPr id="5" name="Text Placeholder 4"/>
          <p:cNvSpPr>
            <a:spLocks noGrp="1"/>
          </p:cNvSpPr>
          <p:nvPr>
            <p:ph type="body" sz="quarter" idx="10"/>
          </p:nvPr>
        </p:nvSpPr>
        <p:spPr>
          <a:xfrm>
            <a:off x="838201" y="1526118"/>
            <a:ext cx="5257799" cy="4861983"/>
          </a:xfrm>
        </p:spPr>
        <p:txBody>
          <a:bodyPr/>
          <a:lstStyle/>
          <a:p>
            <a:r>
              <a:rPr lang="en-US" dirty="0" err="1"/>
              <a:t>uNav</a:t>
            </a:r>
            <a:r>
              <a:rPr lang="en-US" dirty="0"/>
              <a:t> also available with kiosks like the XK22 – a kiosk that can be used for food ordering</a:t>
            </a:r>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3A3D23E-B361-0249-AE01-A31CCC8F612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7329" y="0"/>
            <a:ext cx="3187992" cy="6858000"/>
          </a:xfrm>
          <a:prstGeom prst="rect">
            <a:avLst/>
          </a:prstGeom>
        </p:spPr>
      </p:pic>
      <p:sp>
        <p:nvSpPr>
          <p:cNvPr id="9" name="Rectangle 8">
            <a:extLst>
              <a:ext uri="{FF2B5EF4-FFF2-40B4-BE49-F238E27FC236}">
                <a16:creationId xmlns:a16="http://schemas.microsoft.com/office/drawing/2014/main" id="{9DA4823C-7F46-C14B-BEAF-C2F8B42D3919}"/>
              </a:ext>
            </a:extLst>
          </p:cNvPr>
          <p:cNvSpPr/>
          <p:nvPr/>
        </p:nvSpPr>
        <p:spPr>
          <a:xfrm>
            <a:off x="4036037" y="4149567"/>
            <a:ext cx="4431291" cy="2678234"/>
          </a:xfrm>
          <a:prstGeom prst="rect">
            <a:avLst/>
          </a:prstGeom>
        </p:spPr>
        <p:txBody>
          <a:bodyPr wrap="square">
            <a:spAutoFit/>
          </a:bodyPr>
          <a:lstStyle/>
          <a:p>
            <a:pPr algn="r" defTabSz="609585" fontAlgn="base">
              <a:spcBef>
                <a:spcPct val="0"/>
              </a:spcBef>
              <a:spcAft>
                <a:spcPct val="0"/>
              </a:spcAft>
              <a:buClr>
                <a:srgbClr val="54B948"/>
              </a:buClr>
            </a:pPr>
            <a:r>
              <a:rPr lang="en-GB" sz="1867" i="1" dirty="0">
                <a:solidFill>
                  <a:srgbClr val="000000"/>
                </a:solidFill>
                <a:latin typeface="Open Sans"/>
                <a:ea typeface="ＭＳ Ｐゴシック" charset="0"/>
              </a:rPr>
              <a:t>Picture of a wall-mounted, 22” portrait touchscreen kiosk. The screen is at the top, with an angled surface with the </a:t>
            </a:r>
            <a:r>
              <a:rPr lang="en-GB" sz="1867" i="1" dirty="0" err="1">
                <a:solidFill>
                  <a:srgbClr val="000000"/>
                </a:solidFill>
                <a:latin typeface="Open Sans"/>
                <a:ea typeface="ＭＳ Ｐゴシック" charset="0"/>
              </a:rPr>
              <a:t>uNav</a:t>
            </a:r>
            <a:r>
              <a:rPr lang="en-GB" sz="1867" i="1" dirty="0">
                <a:solidFill>
                  <a:srgbClr val="000000"/>
                </a:solidFill>
                <a:latin typeface="Open Sans"/>
                <a:ea typeface="ＭＳ Ｐゴシック" charset="0"/>
              </a:rPr>
              <a:t> on the left, a contactless card reader in the middle, and a combined card and keypad payment device on the right. Below these there is a receipt slot and a barcode scanner </a:t>
            </a:r>
            <a:r>
              <a:rPr lang="en-GB" sz="1867" i="1" dirty="0">
                <a:solidFill>
                  <a:srgbClr val="000000"/>
                </a:solidFill>
                <a:latin typeface="Arial" charset="0"/>
                <a:ea typeface="ＭＳ Ｐゴシック" charset="0"/>
              </a:rPr>
              <a:t>on a vertical surface</a:t>
            </a:r>
            <a:r>
              <a:rPr lang="en-GB" sz="1867" i="1" dirty="0">
                <a:solidFill>
                  <a:srgbClr val="000000"/>
                </a:solidFill>
                <a:latin typeface="Open Sans"/>
                <a:ea typeface="ＭＳ Ｐゴシック" charset="0"/>
              </a:rPr>
              <a:t>.</a:t>
            </a:r>
          </a:p>
        </p:txBody>
      </p: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254832920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uNav</a:t>
            </a:r>
            <a:r>
              <a:rPr lang="en-US" dirty="0"/>
              <a:t> in use</a:t>
            </a:r>
          </a:p>
        </p:txBody>
      </p:sp>
      <p:sp>
        <p:nvSpPr>
          <p:cNvPr id="5" name="Text Placeholder 4"/>
          <p:cNvSpPr>
            <a:spLocks noGrp="1"/>
          </p:cNvSpPr>
          <p:nvPr>
            <p:ph type="body" sz="quarter" idx="10"/>
          </p:nvPr>
        </p:nvSpPr>
        <p:spPr>
          <a:xfrm>
            <a:off x="838201" y="1526118"/>
            <a:ext cx="4114800" cy="4861983"/>
          </a:xfrm>
        </p:spPr>
        <p:txBody>
          <a:bodyPr>
            <a:normAutofit fontScale="92500" lnSpcReduction="10000"/>
          </a:bodyPr>
          <a:lstStyle/>
          <a:p>
            <a:r>
              <a:rPr lang="en-US" dirty="0"/>
              <a:t>Activate accessibility mode – press central button </a:t>
            </a:r>
          </a:p>
          <a:p>
            <a:r>
              <a:rPr lang="en-US" dirty="0" err="1"/>
              <a:t>uNav</a:t>
            </a:r>
            <a:r>
              <a:rPr lang="en-US" dirty="0"/>
              <a:t> lights up, speech begins (through headphones)</a:t>
            </a:r>
          </a:p>
          <a:p>
            <a:r>
              <a:rPr lang="en-US" dirty="0"/>
              <a:t>Left &amp; right take you through each option in turn</a:t>
            </a:r>
          </a:p>
          <a:p>
            <a:r>
              <a:rPr lang="en-US" dirty="0"/>
              <a:t>Up/down take you to the previous or next block of instructions</a:t>
            </a:r>
          </a:p>
          <a:p>
            <a:r>
              <a:rPr lang="en-US" dirty="0"/>
              <a:t>The currently selected option is shown visually onscreen, and vocalized via the headphone jack</a:t>
            </a:r>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602C64-0F7F-CA40-A842-82A976BAAF0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2171" y="0"/>
            <a:ext cx="5049829" cy="2962301"/>
          </a:xfrm>
          <a:prstGeom prst="rect">
            <a:avLst/>
          </a:prstGeom>
        </p:spPr>
      </p:pic>
      <p:sp>
        <p:nvSpPr>
          <p:cNvPr id="12" name="Rectangle 11">
            <a:extLst>
              <a:ext uri="{FF2B5EF4-FFF2-40B4-BE49-F238E27FC236}">
                <a16:creationId xmlns:a16="http://schemas.microsoft.com/office/drawing/2014/main" id="{99CF778F-9DD5-664C-A5FB-30EFDD59536F}"/>
              </a:ext>
            </a:extLst>
          </p:cNvPr>
          <p:cNvSpPr/>
          <p:nvPr/>
        </p:nvSpPr>
        <p:spPr>
          <a:xfrm>
            <a:off x="4707468" y="0"/>
            <a:ext cx="2434705" cy="2678234"/>
          </a:xfrm>
          <a:prstGeom prst="rect">
            <a:avLst/>
          </a:prstGeom>
        </p:spPr>
        <p:txBody>
          <a:bodyPr wrap="square">
            <a:spAutoFit/>
          </a:bodyPr>
          <a:lstStyle/>
          <a:p>
            <a:pPr algn="r" defTabSz="609585" fontAlgn="base">
              <a:spcBef>
                <a:spcPct val="0"/>
              </a:spcBef>
              <a:spcAft>
                <a:spcPct val="0"/>
              </a:spcAft>
              <a:buClr>
                <a:srgbClr val="54B948"/>
              </a:buClr>
            </a:pPr>
            <a:r>
              <a:rPr lang="en-GB" sz="1867" i="1" dirty="0">
                <a:solidFill>
                  <a:srgbClr val="000000"/>
                </a:solidFill>
                <a:latin typeface="Open Sans"/>
                <a:ea typeface="ＭＳ Ｐゴシック" charset="0"/>
              </a:rPr>
              <a:t>Photo of a person pressing the central </a:t>
            </a:r>
            <a:r>
              <a:rPr lang="en-GB" sz="1867" i="1" dirty="0" err="1">
                <a:solidFill>
                  <a:srgbClr val="000000"/>
                </a:solidFill>
                <a:latin typeface="Open Sans"/>
                <a:ea typeface="ＭＳ Ｐゴシック" charset="0"/>
              </a:rPr>
              <a:t>uNav</a:t>
            </a:r>
            <a:r>
              <a:rPr lang="en-GB" sz="1867" i="1" dirty="0">
                <a:solidFill>
                  <a:srgbClr val="000000"/>
                </a:solidFill>
                <a:latin typeface="Open Sans"/>
                <a:ea typeface="ＭＳ Ｐゴシック" charset="0"/>
              </a:rPr>
              <a:t> button. </a:t>
            </a:r>
            <a:r>
              <a:rPr lang="en-GB" sz="1867" i="1" dirty="0" err="1">
                <a:solidFill>
                  <a:srgbClr val="000000"/>
                </a:solidFill>
                <a:latin typeface="Open Sans"/>
                <a:ea typeface="ＭＳ Ｐゴシック" charset="0"/>
              </a:rPr>
              <a:t>uNav</a:t>
            </a:r>
            <a:r>
              <a:rPr lang="en-GB" sz="1867" i="1" dirty="0">
                <a:solidFill>
                  <a:srgbClr val="000000"/>
                </a:solidFill>
                <a:latin typeface="Open Sans"/>
                <a:ea typeface="ＭＳ Ｐゴシック" charset="0"/>
              </a:rPr>
              <a:t> illuminates with green light around the direction buttons, and white light around the audio jack and volume</a:t>
            </a:r>
          </a:p>
        </p:txBody>
      </p:sp>
      <p:sp>
        <p:nvSpPr>
          <p:cNvPr id="15" name="Rectangle 14">
            <a:extLst>
              <a:ext uri="{FF2B5EF4-FFF2-40B4-BE49-F238E27FC236}">
                <a16:creationId xmlns:a16="http://schemas.microsoft.com/office/drawing/2014/main" id="{52B42737-6DB2-2D4F-A172-1EA58F067BD5}"/>
              </a:ext>
            </a:extLst>
          </p:cNvPr>
          <p:cNvSpPr/>
          <p:nvPr/>
        </p:nvSpPr>
        <p:spPr>
          <a:xfrm>
            <a:off x="5142699" y="3889667"/>
            <a:ext cx="1999472" cy="2678234"/>
          </a:xfrm>
          <a:prstGeom prst="rect">
            <a:avLst/>
          </a:prstGeom>
        </p:spPr>
        <p:txBody>
          <a:bodyPr wrap="square">
            <a:spAutoFit/>
          </a:bodyPr>
          <a:lstStyle/>
          <a:p>
            <a:pPr algn="r" defTabSz="609585" fontAlgn="base">
              <a:spcBef>
                <a:spcPct val="0"/>
              </a:spcBef>
              <a:spcAft>
                <a:spcPct val="0"/>
              </a:spcAft>
              <a:buClr>
                <a:srgbClr val="54B948"/>
              </a:buClr>
            </a:pPr>
            <a:r>
              <a:rPr lang="en-GB" sz="1867" i="1" dirty="0">
                <a:solidFill>
                  <a:srgbClr val="000000"/>
                </a:solidFill>
                <a:latin typeface="Open Sans"/>
                <a:ea typeface="ＭＳ Ｐゴシック" charset="0"/>
              </a:rPr>
              <a:t>Picture of self-checkout </a:t>
            </a:r>
            <a:r>
              <a:rPr lang="en-GB" sz="1867" i="1" dirty="0">
                <a:solidFill>
                  <a:srgbClr val="000000"/>
                </a:solidFill>
                <a:latin typeface="Arial" charset="0"/>
                <a:ea typeface="ＭＳ Ｐゴシック" charset="0"/>
              </a:rPr>
              <a:t>screen</a:t>
            </a:r>
            <a:r>
              <a:rPr lang="en-GB" sz="1867" i="1" dirty="0">
                <a:solidFill>
                  <a:srgbClr val="000000"/>
                </a:solidFill>
                <a:latin typeface="Open Sans"/>
                <a:ea typeface="ＭＳ Ｐゴシック" charset="0"/>
              </a:rPr>
              <a:t>. Currently selected option (Search) has a coloured border, accessibility button is also highlighted</a:t>
            </a:r>
          </a:p>
        </p:txBody>
      </p:sp>
      <p:pic>
        <p:nvPicPr>
          <p:cNvPr id="9" name="Picture 8">
            <a:extLst>
              <a:ext uri="{FF2B5EF4-FFF2-40B4-BE49-F238E27FC236}">
                <a16:creationId xmlns:a16="http://schemas.microsoft.com/office/drawing/2014/main" id="{ADB0E9FD-1E62-AA42-B034-9C0788D5320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5450" y="3018742"/>
            <a:ext cx="4761085" cy="3564583"/>
          </a:xfrm>
          <a:prstGeom prst="rect">
            <a:avLst/>
          </a:prstGeom>
          <a:effectLst>
            <a:outerShdw blurRad="63500" dist="25400" dir="5400000" algn="t" rotWithShape="0">
              <a:prstClr val="black">
                <a:alpha val="40000"/>
              </a:prstClr>
            </a:outerShdw>
          </a:effectLst>
        </p:spPr>
      </p:pic>
      <p:sp>
        <p:nvSpPr>
          <p:cNvPr id="7" name="Footer Placeholder 6"/>
          <p:cNvSpPr>
            <a:spLocks noGrp="1"/>
          </p:cNvSpPr>
          <p:nvPr>
            <p:ph type="ftr" sz="quarter" idx="3"/>
          </p:nvPr>
        </p:nvSpPr>
        <p:spPr/>
        <p:txBody>
          <a:bodyPr/>
          <a:lstStyle/>
          <a:p>
            <a:pPr defTabSz="609585" fontAlgn="base">
              <a:spcBef>
                <a:spcPct val="0"/>
              </a:spcBef>
              <a:spcAft>
                <a:spcPct val="0"/>
              </a:spcAft>
            </a:pPr>
            <a:r>
              <a:rPr lang="en-US" dirty="0">
                <a:solidFill>
                  <a:srgbClr val="FFFFFF">
                    <a:lumMod val="50000"/>
                  </a:srgbClr>
                </a:solidFill>
                <a:latin typeface="Open Sans"/>
                <a:ea typeface="ＭＳ Ｐゴシック" charset="0"/>
              </a:rPr>
              <a:t>NCR Confidential</a:t>
            </a:r>
          </a:p>
        </p:txBody>
      </p:sp>
    </p:spTree>
    <p:extLst>
      <p:ext uri="{BB962C8B-B14F-4D97-AF65-F5344CB8AC3E}">
        <p14:creationId xmlns:p14="http://schemas.microsoft.com/office/powerpoint/2010/main" val="41049824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5" name="Text Placeholder 4"/>
          <p:cNvSpPr>
            <a:spLocks noGrp="1"/>
          </p:cNvSpPr>
          <p:nvPr>
            <p:ph type="body" sz="quarter" idx="10"/>
          </p:nvPr>
        </p:nvSpPr>
        <p:spPr/>
        <p:txBody>
          <a:bodyPr>
            <a:normAutofit fontScale="92500"/>
          </a:bodyPr>
          <a:lstStyle/>
          <a:p>
            <a:r>
              <a:rPr lang="en-US" dirty="0"/>
              <a:t>Thanks for the work on creating &amp; refining accessibility standards</a:t>
            </a:r>
          </a:p>
          <a:p>
            <a:r>
              <a:rPr lang="en-US" dirty="0"/>
              <a:t>Importance of harmonization – we now track 55 accessibility standards (for self-service) in 48 countries – which unfortunately differ &amp; sometimes conflict in their technical detail</a:t>
            </a:r>
          </a:p>
          <a:p>
            <a:r>
              <a:rPr lang="en-US" dirty="0"/>
              <a:t>ADA section 707 seems to offer a well-defined set of requirements that could be applied more broadly</a:t>
            </a:r>
          </a:p>
          <a:p>
            <a:r>
              <a:rPr lang="en-US" dirty="0"/>
              <a:t>If additional software requirements are needed WCAG has been widely adopted</a:t>
            </a:r>
          </a:p>
          <a:p>
            <a:r>
              <a:rPr lang="en-US" dirty="0"/>
              <a:t>These requirements also harmonize with EN 301 549, which has been adopted not only in Europe, but also in Australia (and potentially Canada)</a:t>
            </a:r>
          </a:p>
          <a:p>
            <a:r>
              <a:rPr lang="en-US" dirty="0"/>
              <a:t>Future standards (kiosks, and ATM updates) should allow for newer technologies (such as touchscreens, voice, gestures, interaction with smartphones/wearables) so everyone has the opportunity to use innovative and usable new solutions</a:t>
            </a:r>
          </a:p>
        </p:txBody>
      </p:sp>
      <p:cxnSp>
        <p:nvCxnSpPr>
          <p:cNvPr id="6" name="Straight Connector 5">
            <a:extLst>
              <a:ext uri="{C183D7F6-B498-43B3-948B-1728B52AA6E4}">
                <adec:decorative xmlns:adec="http://schemas.microsoft.com/office/drawing/2017/decorative" val="1"/>
              </a:ext>
            </a:extLst>
          </p:cNvPr>
          <p:cNvCxnSpPr/>
          <p:nvPr/>
        </p:nvCxnSpPr>
        <p:spPr>
          <a:xfrm>
            <a:off x="838199" y="1271371"/>
            <a:ext cx="1028739"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pPr defTabSz="609585" fontAlgn="base">
              <a:spcBef>
                <a:spcPct val="0"/>
              </a:spcBef>
              <a:spcAft>
                <a:spcPct val="0"/>
              </a:spcAft>
            </a:pPr>
            <a:r>
              <a:rPr lang="en-US">
                <a:solidFill>
                  <a:srgbClr val="FFFFFF">
                    <a:lumMod val="50000"/>
                  </a:srgbClr>
                </a:solidFill>
                <a:latin typeface="Open Sans"/>
                <a:ea typeface="ＭＳ Ｐゴシック" charset="0"/>
              </a:rPr>
              <a:t>NCR Confidential</a:t>
            </a:r>
            <a:endParaRPr lang="en-US" dirty="0">
              <a:solidFill>
                <a:srgbClr val="FFFFFF">
                  <a:lumMod val="50000"/>
                </a:srgbClr>
              </a:solidFill>
              <a:latin typeface="Open Sans"/>
              <a:ea typeface="ＭＳ Ｐゴシック" charset="0"/>
            </a:endParaRPr>
          </a:p>
        </p:txBody>
      </p:sp>
    </p:spTree>
    <p:extLst>
      <p:ext uri="{BB962C8B-B14F-4D97-AF65-F5344CB8AC3E}">
        <p14:creationId xmlns:p14="http://schemas.microsoft.com/office/powerpoint/2010/main" val="11895327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250E3-9000-439A-93D1-AFDFE536BA86}"/>
              </a:ext>
            </a:extLst>
          </p:cNvPr>
          <p:cNvSpPr>
            <a:spLocks noGrp="1"/>
          </p:cNvSpPr>
          <p:nvPr>
            <p:ph type="title"/>
          </p:nvPr>
        </p:nvSpPr>
        <p:spPr>
          <a:xfrm>
            <a:off x="7464614" y="1783959"/>
            <a:ext cx="4532056" cy="2889114"/>
          </a:xfrm>
        </p:spPr>
        <p:txBody>
          <a:bodyPr vert="horz" lIns="91440" tIns="45720" rIns="91440" bIns="45720" rtlCol="0" anchor="b">
            <a:normAutofit/>
          </a:bodyPr>
          <a:lstStyle/>
          <a:p>
            <a:r>
              <a:rPr lang="en-US" sz="3800" dirty="0">
                <a:solidFill>
                  <a:schemeClr val="tx1"/>
                </a:solidFill>
              </a:rPr>
              <a:t>Donald D. Overton, Jr.</a:t>
            </a:r>
            <a:br>
              <a:rPr lang="en-US" sz="3800" dirty="0">
                <a:solidFill>
                  <a:schemeClr val="tx1"/>
                </a:solidFill>
              </a:rPr>
            </a:br>
            <a:br>
              <a:rPr lang="en-US" sz="3800" dirty="0">
                <a:solidFill>
                  <a:schemeClr val="tx1"/>
                </a:solidFill>
              </a:rPr>
            </a:br>
            <a:r>
              <a:rPr lang="en-US" sz="3800" dirty="0">
                <a:solidFill>
                  <a:schemeClr val="tx1"/>
                </a:solidFill>
              </a:rPr>
              <a:t>Blinded Veterans Association</a:t>
            </a:r>
          </a:p>
        </p:txBody>
      </p:sp>
      <p:sp>
        <p:nvSpPr>
          <p:cNvPr id="17" name="Freeform: Shape 1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11" descr="Portrait photo of Don Overton">
            <a:extLst>
              <a:ext uri="{FF2B5EF4-FFF2-40B4-BE49-F238E27FC236}">
                <a16:creationId xmlns:a16="http://schemas.microsoft.com/office/drawing/2014/main" id="{8657B0B9-5D18-4EA2-A9C3-11073C097198}"/>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Slide Number Placeholder 1">
            <a:extLst>
              <a:ext uri="{FF2B5EF4-FFF2-40B4-BE49-F238E27FC236}">
                <a16:creationId xmlns:a16="http://schemas.microsoft.com/office/drawing/2014/main" id="{14896255-3E93-4B3D-9DEE-F79ABFE3A5DC}"/>
              </a:ext>
            </a:extLst>
          </p:cNvPr>
          <p:cNvSpPr>
            <a:spLocks noGrp="1"/>
          </p:cNvSpPr>
          <p:nvPr>
            <p:ph type="sldNum" sz="quarter" idx="12"/>
          </p:nvPr>
        </p:nvSpPr>
        <p:spPr>
          <a:xfrm>
            <a:off x="11003280" y="603504"/>
            <a:ext cx="548640" cy="548640"/>
          </a:xfrm>
          <a:prstGeom prst="ellipse">
            <a:avLst/>
          </a:prstGeom>
          <a:solidFill>
            <a:schemeClr val="bg1">
              <a:lumMod val="65000"/>
              <a:lumOff val="35000"/>
            </a:schemeClr>
          </a:solidFill>
        </p:spPr>
        <p:txBody>
          <a:bodyPr vert="horz" lIns="91440" tIns="45720" rIns="91440" bIns="45720" rtlCol="0" anchor="ctr">
            <a:normAutofit/>
          </a:bodyPr>
          <a:lstStyle/>
          <a:p>
            <a:pPr algn="ctr">
              <a:spcAft>
                <a:spcPts val="600"/>
              </a:spcAft>
              <a:defRPr/>
            </a:pPr>
            <a:fld id="{7705BDCA-5594-4972-87B5-AB3059BF9480}" type="slidenum">
              <a:rPr lang="en-US" sz="1500">
                <a:solidFill>
                  <a:srgbClr val="FFFFFF"/>
                </a:solidFill>
                <a:latin typeface="Calibri" panose="020F0502020204030204"/>
              </a:rPr>
              <a:pPr algn="ctr">
                <a:spcAft>
                  <a:spcPts val="600"/>
                </a:spcAft>
                <a:defRPr/>
              </a:pPr>
              <a:t>7</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995967875"/>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78552" y="998993"/>
            <a:ext cx="7168899" cy="1143000"/>
          </a:xfrm>
        </p:spPr>
        <p:txBody>
          <a:bodyPr/>
          <a:lstStyle/>
          <a:p>
            <a:pPr algn="l"/>
            <a:r>
              <a:rPr lang="en-US" dirty="0"/>
              <a:t>THANK YOU</a:t>
            </a:r>
          </a:p>
        </p:txBody>
      </p:sp>
      <p:sp>
        <p:nvSpPr>
          <p:cNvPr id="3" name="TextBox 2">
            <a:extLst>
              <a:ext uri="{FF2B5EF4-FFF2-40B4-BE49-F238E27FC236}">
                <a16:creationId xmlns:a16="http://schemas.microsoft.com/office/drawing/2014/main" id="{805B516E-9403-6F4E-A1EF-54EC62D4F4D2}"/>
              </a:ext>
            </a:extLst>
          </p:cNvPr>
          <p:cNvSpPr txBox="1"/>
          <p:nvPr/>
        </p:nvSpPr>
        <p:spPr>
          <a:xfrm>
            <a:off x="4178553" y="2834005"/>
            <a:ext cx="4145237" cy="1400576"/>
          </a:xfrm>
          <a:prstGeom prst="rect">
            <a:avLst/>
          </a:prstGeom>
          <a:noFill/>
        </p:spPr>
        <p:txBody>
          <a:bodyPr wrap="none" tIns="121920" rtlCol="0">
            <a:spAutoFit/>
          </a:bodyPr>
          <a:lstStyle/>
          <a:p>
            <a:pPr defTabSz="609585" fontAlgn="base">
              <a:spcBef>
                <a:spcPct val="0"/>
              </a:spcBef>
              <a:spcAft>
                <a:spcPct val="0"/>
              </a:spcAft>
              <a:buClr>
                <a:srgbClr val="54B948"/>
              </a:buClr>
            </a:pPr>
            <a:r>
              <a:rPr lang="en-GB" sz="2667" dirty="0">
                <a:solidFill>
                  <a:srgbClr val="FFFFFF"/>
                </a:solidFill>
                <a:latin typeface="Open Sans"/>
                <a:ea typeface="ＭＳ Ｐゴシック" charset="0"/>
                <a:hlinkClick r:id="rId2">
                  <a:extLst>
                    <a:ext uri="{A12FA001-AC4F-418D-AE19-62706E023703}">
                      <ahyp:hlinkClr xmlns:ahyp="http://schemas.microsoft.com/office/drawing/2018/hyperlinkcolor" val="tx"/>
                    </a:ext>
                  </a:extLst>
                </a:hlinkClick>
              </a:rPr>
              <a:t>phil.day@ncr.com</a:t>
            </a:r>
            <a:endParaRPr lang="en-GB" sz="2667" dirty="0">
              <a:solidFill>
                <a:srgbClr val="FFFFFF"/>
              </a:solidFill>
              <a:latin typeface="Open Sans"/>
              <a:ea typeface="ＭＳ Ｐゴシック" charset="0"/>
            </a:endParaRPr>
          </a:p>
          <a:p>
            <a:pPr defTabSz="609585" fontAlgn="base">
              <a:spcBef>
                <a:spcPct val="0"/>
              </a:spcBef>
              <a:spcAft>
                <a:spcPct val="0"/>
              </a:spcAft>
              <a:buClr>
                <a:srgbClr val="54B948"/>
              </a:buClr>
            </a:pPr>
            <a:endParaRPr lang="en-GB" sz="2667" dirty="0">
              <a:solidFill>
                <a:srgbClr val="FFFFFF"/>
              </a:solidFill>
              <a:latin typeface="Open Sans"/>
              <a:ea typeface="ＭＳ Ｐゴシック" charset="0"/>
            </a:endParaRPr>
          </a:p>
          <a:p>
            <a:pPr defTabSz="609585" fontAlgn="base">
              <a:spcBef>
                <a:spcPct val="0"/>
              </a:spcBef>
              <a:spcAft>
                <a:spcPct val="0"/>
              </a:spcAft>
              <a:buClr>
                <a:srgbClr val="54B948"/>
              </a:buClr>
            </a:pPr>
            <a:r>
              <a:rPr lang="en-GB" sz="2667" dirty="0">
                <a:solidFill>
                  <a:srgbClr val="FFFFFF"/>
                </a:solidFill>
                <a:latin typeface="Open Sans"/>
                <a:ea typeface="ＭＳ Ｐゴシック" charset="0"/>
                <a:hlinkClick r:id="rId3">
                  <a:extLst>
                    <a:ext uri="{A12FA001-AC4F-418D-AE19-62706E023703}">
                      <ahyp:hlinkClr xmlns:ahyp="http://schemas.microsoft.com/office/drawing/2018/hyperlinkcolor" val="tx"/>
                    </a:ext>
                  </a:extLst>
                </a:hlinkClick>
              </a:rPr>
              <a:t>linkedin.com/in/</a:t>
            </a:r>
            <a:r>
              <a:rPr lang="en-GB" sz="2667" dirty="0" err="1">
                <a:solidFill>
                  <a:srgbClr val="FFFFFF"/>
                </a:solidFill>
                <a:latin typeface="Open Sans"/>
                <a:ea typeface="ＭＳ Ｐゴシック" charset="0"/>
                <a:hlinkClick r:id="rId3">
                  <a:extLst>
                    <a:ext uri="{A12FA001-AC4F-418D-AE19-62706E023703}">
                      <ahyp:hlinkClr xmlns:ahyp="http://schemas.microsoft.com/office/drawing/2018/hyperlinkcolor" val="tx"/>
                    </a:ext>
                  </a:extLst>
                </a:hlinkClick>
              </a:rPr>
              <a:t>philday</a:t>
            </a:r>
            <a:r>
              <a:rPr lang="en-GB" sz="2667" dirty="0">
                <a:solidFill>
                  <a:srgbClr val="FFFFFF"/>
                </a:solidFill>
                <a:latin typeface="Open Sans"/>
                <a:ea typeface="ＭＳ Ｐゴシック" charset="0"/>
              </a:rPr>
              <a:t> </a:t>
            </a:r>
          </a:p>
        </p:txBody>
      </p:sp>
      <p:sp>
        <p:nvSpPr>
          <p:cNvPr id="4" name="Footer Placeholder 3"/>
          <p:cNvSpPr>
            <a:spLocks noGrp="1"/>
          </p:cNvSpPr>
          <p:nvPr>
            <p:ph type="ftr" sz="quarter" idx="3"/>
          </p:nvPr>
        </p:nvSpPr>
        <p:spPr/>
        <p:txBody>
          <a:bodyPr/>
          <a:lstStyle/>
          <a:p>
            <a:pPr defTabSz="1219170">
              <a:defRPr/>
            </a:pPr>
            <a:r>
              <a:rPr lang="en-US" kern="0">
                <a:solidFill>
                  <a:srgbClr val="FFFFFF">
                    <a:lumMod val="85000"/>
                  </a:srgbClr>
                </a:solidFill>
                <a:latin typeface="Open Sans"/>
                <a:ea typeface="ＭＳ Ｐゴシック" charset="0"/>
              </a:rPr>
              <a:t>NCR Confidential</a:t>
            </a:r>
            <a:endParaRPr lang="en-US" kern="0" dirty="0">
              <a:solidFill>
                <a:srgbClr val="FFFFFF">
                  <a:lumMod val="85000"/>
                </a:srgbClr>
              </a:solidFill>
              <a:latin typeface="Open Sans"/>
              <a:ea typeface="ＭＳ Ｐゴシック" charset="0"/>
            </a:endParaRPr>
          </a:p>
        </p:txBody>
      </p:sp>
    </p:spTree>
    <p:extLst>
      <p:ext uri="{BB962C8B-B14F-4D97-AF65-F5344CB8AC3E}">
        <p14:creationId xmlns:p14="http://schemas.microsoft.com/office/powerpoint/2010/main" val="9870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D216-92DB-4149-BFB9-5B038D22B8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3560966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11">
            <a:extLst>
              <a:ext uri="{FF2B5EF4-FFF2-40B4-BE49-F238E27FC236}">
                <a16:creationId xmlns:a16="http://schemas.microsoft.com/office/drawing/2014/main" id="{7CBDECD7-1F2F-4BC4-BD73-05C5A8404034}"/>
              </a:ext>
              <a:ext uri="{C183D7F6-B498-43B3-948B-1728B52AA6E4}">
                <adec:decorative xmlns:adec="http://schemas.microsoft.com/office/drawing/2017/decorative" val="1"/>
              </a:ext>
            </a:extLst>
          </p:cNvPr>
          <p:cNvSpPr>
            <a:spLocks/>
          </p:cNvSpPr>
          <p:nvPr/>
        </p:nvSpPr>
        <p:spPr>
          <a:xfrm>
            <a:off x="0" y="1159726"/>
            <a:ext cx="12192000" cy="5698273"/>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78C1"/>
                </a:solidFill>
              </a:ln>
              <a:solidFill>
                <a:srgbClr val="FFFFFF"/>
              </a:solidFill>
              <a:effectLst/>
              <a:uLnTx/>
              <a:uFillTx/>
              <a:latin typeface="Helvetica"/>
              <a:ea typeface="+mn-ea"/>
              <a:cs typeface="+mn-cs"/>
            </a:endParaRPr>
          </a:p>
        </p:txBody>
      </p:sp>
      <p:sp>
        <p:nvSpPr>
          <p:cNvPr id="2" name="Rectangle 1">
            <a:extLst>
              <a:ext uri="{FF2B5EF4-FFF2-40B4-BE49-F238E27FC236}">
                <a16:creationId xmlns:a16="http://schemas.microsoft.com/office/drawing/2014/main" id="{AAC77C7B-4767-4E7C-B5D0-43A9C332B796}"/>
              </a:ext>
              <a:ext uri="{C183D7F6-B498-43B3-948B-1728B52AA6E4}">
                <adec:decorative xmlns:adec="http://schemas.microsoft.com/office/drawing/2017/decorative" val="1"/>
              </a:ext>
            </a:extLst>
          </p:cNvPr>
          <p:cNvSpPr/>
          <p:nvPr/>
        </p:nvSpPr>
        <p:spPr>
          <a:xfrm>
            <a:off x="-1" y="0"/>
            <a:ext cx="12299795" cy="115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17414" name="Picture 9" descr="Vispero Logo">
            <a:extLst>
              <a:ext uri="{FF2B5EF4-FFF2-40B4-BE49-F238E27FC236}">
                <a16:creationId xmlns:a16="http://schemas.microsoft.com/office/drawing/2014/main" id="{BAB94CC5-5293-4F4E-ABD9-9F22819E9A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139700"/>
            <a:ext cx="30257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03A3F6CA-E22E-4FFA-8DAE-A74CF12C399C}"/>
              </a:ext>
            </a:extLst>
          </p:cNvPr>
          <p:cNvSpPr>
            <a:spLocks noGrp="1" noChangeArrowheads="1"/>
          </p:cNvSpPr>
          <p:nvPr>
            <p:ph type="ctrTitle"/>
          </p:nvPr>
        </p:nvSpPr>
        <p:spPr>
          <a:xfrm>
            <a:off x="1524000" y="2690813"/>
            <a:ext cx="9144000" cy="1731962"/>
          </a:xfrm>
        </p:spPr>
        <p:txBody>
          <a:bodyPr>
            <a:normAutofit fontScale="90000"/>
          </a:bodyPr>
          <a:lstStyle/>
          <a:p>
            <a:pPr eaLnBrk="1" hangingPunct="1"/>
            <a:r>
              <a:rPr lang="en-US" altLang="en-US" dirty="0">
                <a:solidFill>
                  <a:schemeClr val="bg1"/>
                </a:solidFill>
              </a:rPr>
              <a:t>Screen readers and Kiosk Accessibility</a:t>
            </a:r>
          </a:p>
        </p:txBody>
      </p:sp>
      <p:sp>
        <p:nvSpPr>
          <p:cNvPr id="17417" name="Subtitle 3">
            <a:extLst>
              <a:ext uri="{FF2B5EF4-FFF2-40B4-BE49-F238E27FC236}">
                <a16:creationId xmlns:a16="http://schemas.microsoft.com/office/drawing/2014/main" id="{B5EBD5F6-409A-48BC-8D1D-6428C8B76C4A}"/>
              </a:ext>
            </a:extLst>
          </p:cNvPr>
          <p:cNvSpPr txBox="1">
            <a:spLocks noChangeArrowheads="1"/>
          </p:cNvSpPr>
          <p:nvPr/>
        </p:nvSpPr>
        <p:spPr bwMode="auto">
          <a:xfrm>
            <a:off x="7904163" y="545147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itchFamily="34" charset="0"/>
                <a:cs typeface="Arimo"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mo" pitchFamily="34" charset="0"/>
                <a:cs typeface="Arimo"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mo" pitchFamily="34" charset="0"/>
                <a:cs typeface="Arimo"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9pPr>
          </a:lstStyle>
          <a:p>
            <a:pPr marL="0" marR="0" lvl="0" indent="0" algn="l" defTabSz="914400" rtl="0" eaLnBrk="1" fontAlgn="auto" latinLnBrk="0" hangingPunct="1">
              <a:lnSpc>
                <a:spcPct val="100000"/>
              </a:lnSpc>
              <a:spcBef>
                <a:spcPts val="1200"/>
              </a:spcBef>
              <a:spcAft>
                <a:spcPts val="1200"/>
              </a:spcAft>
              <a:buClr>
                <a:srgbClr val="FFC000"/>
              </a:buClr>
              <a:buSzTx/>
              <a:buFont typeface="Wingdings" panose="05000000000000000000" pitchFamily="2" charset="2"/>
              <a:buNone/>
              <a:tabLst/>
              <a:defRPr/>
            </a:pPr>
            <a:r>
              <a:rPr kumimoji="0" lang="en-US" altLang="en-US" sz="1500" b="1"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Laura </a:t>
            </a:r>
            <a:r>
              <a:rPr kumimoji="0" lang="en-US" altLang="en-US" sz="1500" b="1" i="0" u="none" strike="noStrike" kern="1200" cap="none" spc="0" normalizeH="0" baseline="0" noProof="0" dirty="0" err="1">
                <a:ln>
                  <a:noFill/>
                </a:ln>
                <a:solidFill>
                  <a:srgbClr val="FFFFFF"/>
                </a:solidFill>
                <a:effectLst/>
                <a:uLnTx/>
                <a:uFillTx/>
                <a:latin typeface="Helvetica" panose="020B0604020202020204" pitchFamily="34" charset="0"/>
                <a:ea typeface="+mn-ea"/>
                <a:cs typeface="Helvetica" panose="020B0604020202020204" pitchFamily="34" charset="0"/>
              </a:rPr>
              <a:t>Boniello</a:t>
            </a:r>
            <a:r>
              <a:rPr kumimoji="0" lang="en-US" altLang="en-US" sz="1500" b="1"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 Miller</a:t>
            </a:r>
          </a:p>
        </p:txBody>
      </p:sp>
      <p:sp>
        <p:nvSpPr>
          <p:cNvPr id="17418" name="Text Placeholder 4">
            <a:extLst>
              <a:ext uri="{FF2B5EF4-FFF2-40B4-BE49-F238E27FC236}">
                <a16:creationId xmlns:a16="http://schemas.microsoft.com/office/drawing/2014/main" id="{81133991-3CC4-4F12-8DE1-1809A764D5D7}"/>
              </a:ext>
            </a:extLst>
          </p:cNvPr>
          <p:cNvSpPr txBox="1">
            <a:spLocks noChangeArrowheads="1"/>
          </p:cNvSpPr>
          <p:nvPr/>
        </p:nvSpPr>
        <p:spPr bwMode="auto">
          <a:xfrm>
            <a:off x="7904163" y="5819775"/>
            <a:ext cx="4572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itchFamily="34" charset="0"/>
                <a:cs typeface="Arimo" pitchFamily="34" charset="0"/>
              </a:defRPr>
            </a:lvl1pPr>
            <a:lvl2pPr marL="365125" indent="-228600">
              <a:lnSpc>
                <a:spcPct val="90000"/>
              </a:lnSpc>
              <a:spcBef>
                <a:spcPts val="500"/>
              </a:spcBef>
              <a:buFont typeface="Arial" panose="020B0604020202020204" pitchFamily="34" charset="0"/>
              <a:buChar char="•"/>
              <a:defRPr sz="2400">
                <a:solidFill>
                  <a:schemeClr val="tx1"/>
                </a:solidFill>
                <a:latin typeface="Arimo" pitchFamily="34" charset="0"/>
                <a:cs typeface="Arimo" pitchFamily="34" charset="0"/>
              </a:defRPr>
            </a:lvl2pPr>
            <a:lvl3pPr marL="730250" indent="-228600">
              <a:lnSpc>
                <a:spcPct val="90000"/>
              </a:lnSpc>
              <a:spcBef>
                <a:spcPts val="500"/>
              </a:spcBef>
              <a:buFont typeface="Arial" panose="020B0604020202020204" pitchFamily="34" charset="0"/>
              <a:buChar char="•"/>
              <a:defRPr sz="2000">
                <a:solidFill>
                  <a:schemeClr val="tx1"/>
                </a:solidFill>
                <a:latin typeface="Arimo" pitchFamily="34" charset="0"/>
                <a:cs typeface="Arimo" pitchFamily="34" charset="0"/>
              </a:defRPr>
            </a:lvl3pPr>
            <a:lvl4pPr marL="1096963"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4pPr>
            <a:lvl5pPr marL="1462088"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5pPr>
            <a:lvl6pPr marL="1919288"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6pPr>
            <a:lvl7pPr marL="2376488"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7pPr>
            <a:lvl8pPr marL="2833688"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8pPr>
            <a:lvl9pPr marL="3290888"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9pPr>
          </a:lstStyle>
          <a:p>
            <a:pPr marL="0" marR="0" lvl="0" indent="0" algn="l" defTabSz="914400" rtl="0" eaLnBrk="1" fontAlgn="auto" latinLnBrk="0" hangingPunct="1">
              <a:lnSpc>
                <a:spcPct val="100000"/>
              </a:lnSpc>
              <a:spcBef>
                <a:spcPts val="1200"/>
              </a:spcBef>
              <a:spcAft>
                <a:spcPts val="1200"/>
              </a:spcAft>
              <a:buClr>
                <a:srgbClr val="FFC000"/>
              </a:buClr>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Corporate Business Development Manager</a:t>
            </a:r>
          </a:p>
        </p:txBody>
      </p:sp>
      <p:sp>
        <p:nvSpPr>
          <p:cNvPr id="3" name="Slide Number Placeholder 2">
            <a:extLst>
              <a:ext uri="{FF2B5EF4-FFF2-40B4-BE49-F238E27FC236}">
                <a16:creationId xmlns:a16="http://schemas.microsoft.com/office/drawing/2014/main" id="{BDA4CE6C-18A7-43C2-B307-FFB7CC970AF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991878-2D87-43A4-A48C-C9D2D5678B60}" type="slidenum">
              <a:rPr kumimoji="0" lang="en-US" altLang="en-US" sz="1200" b="0" i="0" u="none" strike="noStrike" kern="1200" cap="none" spc="0" normalizeH="0" baseline="0" noProof="0" smtClean="0">
                <a:ln>
                  <a:noFill/>
                </a:ln>
                <a:solidFill>
                  <a:srgbClr val="1C75BC">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altLang="en-US" sz="1200" b="0" i="0" u="none" strike="noStrike" kern="1200" cap="none" spc="0" normalizeH="0" baseline="0" noProof="0">
              <a:ln>
                <a:noFill/>
              </a:ln>
              <a:solidFill>
                <a:srgbClr val="1C75BC">
                  <a:tint val="75000"/>
                </a:srgbClr>
              </a:solidFill>
              <a:effectLst/>
              <a:uLnTx/>
              <a:uFillTx/>
              <a:latin typeface="Helvetica"/>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3885-DBB2-472A-9D08-55446787617E}"/>
              </a:ext>
            </a:extLst>
          </p:cNvPr>
          <p:cNvSpPr>
            <a:spLocks noGrp="1"/>
          </p:cNvSpPr>
          <p:nvPr>
            <p:ph type="title"/>
          </p:nvPr>
        </p:nvSpPr>
        <p:spPr/>
        <p:txBody>
          <a:bodyPr/>
          <a:lstStyle/>
          <a:p>
            <a:r>
              <a:rPr lang="en-US" dirty="0"/>
              <a:t>What is a Screen reader?</a:t>
            </a:r>
          </a:p>
        </p:txBody>
      </p:sp>
      <p:sp>
        <p:nvSpPr>
          <p:cNvPr id="3" name="Content Placeholder 2">
            <a:extLst>
              <a:ext uri="{FF2B5EF4-FFF2-40B4-BE49-F238E27FC236}">
                <a16:creationId xmlns:a16="http://schemas.microsoft.com/office/drawing/2014/main" id="{6E9E1469-35D2-43BC-824F-65D1FCEA3B58}"/>
              </a:ext>
            </a:extLst>
          </p:cNvPr>
          <p:cNvSpPr>
            <a:spLocks noGrp="1"/>
          </p:cNvSpPr>
          <p:nvPr>
            <p:ph idx="1"/>
          </p:nvPr>
        </p:nvSpPr>
        <p:spPr/>
        <p:txBody>
          <a:bodyPr/>
          <a:lstStyle/>
          <a:p>
            <a:r>
              <a:rPr lang="en-US" dirty="0">
                <a:solidFill>
                  <a:schemeClr val="accent1">
                    <a:lumMod val="25000"/>
                  </a:schemeClr>
                </a:solidFill>
              </a:rPr>
              <a:t>Providing dynamic voice output that changes as the content on the kiosk changes</a:t>
            </a:r>
          </a:p>
          <a:p>
            <a:r>
              <a:rPr lang="en-US" dirty="0">
                <a:solidFill>
                  <a:schemeClr val="accent1">
                    <a:lumMod val="25000"/>
                  </a:schemeClr>
                </a:solidFill>
              </a:rPr>
              <a:t>Voice input and voice output available</a:t>
            </a:r>
          </a:p>
          <a:p>
            <a:pPr lvl="1"/>
            <a:r>
              <a:rPr lang="en-US" dirty="0">
                <a:solidFill>
                  <a:schemeClr val="accent1">
                    <a:lumMod val="25000"/>
                  </a:schemeClr>
                </a:solidFill>
              </a:rPr>
              <a:t>Examples of both shown via videos</a:t>
            </a:r>
          </a:p>
          <a:p>
            <a:pPr lvl="2"/>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Video 1: Slot Machine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161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614" y="0"/>
            <a:ext cx="10058400" cy="1325563"/>
          </a:xfrm>
        </p:spPr>
        <p:txBody>
          <a:bodyPr/>
          <a:lstStyle/>
          <a:p>
            <a:r>
              <a:rPr lang="en-US" dirty="0"/>
              <a:t>The Power of JAWS </a:t>
            </a:r>
          </a:p>
        </p:txBody>
      </p:sp>
      <p:sp>
        <p:nvSpPr>
          <p:cNvPr id="3" name="Content Placeholder 2"/>
          <p:cNvSpPr>
            <a:spLocks noGrp="1"/>
          </p:cNvSpPr>
          <p:nvPr>
            <p:ph idx="1"/>
          </p:nvPr>
        </p:nvSpPr>
        <p:spPr>
          <a:xfrm>
            <a:off x="1496771" y="2031591"/>
            <a:ext cx="7937351" cy="4461284"/>
          </a:xfrm>
        </p:spPr>
        <p:txBody>
          <a:bodyPr>
            <a:normAutofit fontScale="85000" lnSpcReduction="10000"/>
          </a:bodyPr>
          <a:lstStyle/>
          <a:p>
            <a:r>
              <a:rPr lang="en-US" dirty="0">
                <a:solidFill>
                  <a:schemeClr val="accent1">
                    <a:lumMod val="25000"/>
                  </a:schemeClr>
                </a:solidFill>
              </a:rPr>
              <a:t>Most popular screen reader worldwide</a:t>
            </a:r>
          </a:p>
          <a:p>
            <a:r>
              <a:rPr lang="en-US" dirty="0">
                <a:solidFill>
                  <a:schemeClr val="accent1">
                    <a:lumMod val="25000"/>
                  </a:schemeClr>
                </a:solidFill>
              </a:rPr>
              <a:t>Product has been selected by SSA, Wells Fargo, Carnival Cruise Line and others for implementation in Kiosks</a:t>
            </a:r>
          </a:p>
          <a:p>
            <a:r>
              <a:rPr lang="en-US" dirty="0">
                <a:solidFill>
                  <a:schemeClr val="accent1">
                    <a:lumMod val="25000"/>
                  </a:schemeClr>
                </a:solidFill>
              </a:rPr>
              <a:t>JAWS supports over 30 languages with more each year</a:t>
            </a:r>
          </a:p>
          <a:p>
            <a:r>
              <a:rPr lang="en-US" dirty="0">
                <a:solidFill>
                  <a:schemeClr val="accent1">
                    <a:lumMod val="25000"/>
                  </a:schemeClr>
                </a:solidFill>
              </a:rPr>
              <a:t>User can customize but the settings reset between users</a:t>
            </a:r>
          </a:p>
          <a:p>
            <a:r>
              <a:rPr lang="en-US" dirty="0">
                <a:solidFill>
                  <a:schemeClr val="accent1">
                    <a:lumMod val="25000"/>
                  </a:schemeClr>
                </a:solidFill>
              </a:rPr>
              <a:t>Same interface for all customers (no separate accessibility mode)</a:t>
            </a:r>
          </a:p>
          <a:p>
            <a:r>
              <a:rPr lang="en-US" dirty="0">
                <a:solidFill>
                  <a:schemeClr val="accent1">
                    <a:lumMod val="25000"/>
                  </a:schemeClr>
                </a:solidFill>
              </a:rPr>
              <a:t>Configured to work with the Storm Audio Nav Keypad, &amp; other input devices</a:t>
            </a:r>
          </a:p>
          <a:p>
            <a:r>
              <a:rPr lang="en-US" dirty="0">
                <a:solidFill>
                  <a:schemeClr val="accent1">
                    <a:lumMod val="25000"/>
                  </a:schemeClr>
                </a:solidFill>
              </a:rPr>
              <a:t>Installed locally </a:t>
            </a:r>
            <a:r>
              <a:rPr lang="en-US" dirty="0">
                <a:solidFill>
                  <a:schemeClr val="accent1">
                    <a:lumMod val="25000"/>
                  </a:schemeClr>
                </a:solidFill>
                <a:latin typeface="Gill Sans MT" panose="020B0502020104020203" pitchFamily="34" charset="0"/>
              </a:rPr>
              <a:t>–</a:t>
            </a:r>
            <a:r>
              <a:rPr lang="en-US" dirty="0">
                <a:solidFill>
                  <a:schemeClr val="accent1">
                    <a:lumMod val="25000"/>
                  </a:schemeClr>
                </a:solidFill>
              </a:rPr>
              <a:t> No servers or internet connection required</a:t>
            </a:r>
          </a:p>
        </p:txBody>
      </p:sp>
      <p:pic>
        <p:nvPicPr>
          <p:cNvPr id="6" name="Picture 5" descr="Storm Audio Nav EF Input device">
            <a:extLst>
              <a:ext uri="{FF2B5EF4-FFF2-40B4-BE49-F238E27FC236}">
                <a16:creationId xmlns:a16="http://schemas.microsoft.com/office/drawing/2014/main" id="{60D76381-2BF6-48A9-9855-E5B1647F50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2451" y="365125"/>
            <a:ext cx="2981324" cy="3081705"/>
          </a:xfrm>
          <a:prstGeom prst="rect">
            <a:avLst/>
          </a:prstGeom>
        </p:spPr>
      </p:pic>
    </p:spTree>
    <p:extLst>
      <p:ext uri="{BB962C8B-B14F-4D97-AF65-F5344CB8AC3E}">
        <p14:creationId xmlns:p14="http://schemas.microsoft.com/office/powerpoint/2010/main" val="616024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287" y="-75939"/>
            <a:ext cx="10058400" cy="1325563"/>
          </a:xfrm>
        </p:spPr>
        <p:txBody>
          <a:bodyPr/>
          <a:lstStyle/>
          <a:p>
            <a:r>
              <a:rPr lang="en-US" dirty="0"/>
              <a:t>Features of JAWS</a:t>
            </a:r>
          </a:p>
        </p:txBody>
      </p:sp>
      <p:sp>
        <p:nvSpPr>
          <p:cNvPr id="3" name="Content Placeholder 2"/>
          <p:cNvSpPr>
            <a:spLocks noGrp="1"/>
          </p:cNvSpPr>
          <p:nvPr>
            <p:ph idx="1"/>
          </p:nvPr>
        </p:nvSpPr>
        <p:spPr>
          <a:xfrm>
            <a:off x="1185134" y="1467932"/>
            <a:ext cx="10668612" cy="4821356"/>
          </a:xfrm>
        </p:spPr>
        <p:txBody>
          <a:bodyPr>
            <a:noAutofit/>
          </a:bodyPr>
          <a:lstStyle/>
          <a:p>
            <a:pPr>
              <a:spcBef>
                <a:spcPts val="600"/>
              </a:spcBef>
              <a:spcAft>
                <a:spcPts val="600"/>
              </a:spcAft>
            </a:pPr>
            <a:r>
              <a:rPr lang="en-US" sz="1800" dirty="0">
                <a:solidFill>
                  <a:schemeClr val="accent1">
                    <a:lumMod val="25000"/>
                  </a:schemeClr>
                </a:solidFill>
              </a:rPr>
              <a:t>Supports headphone jack detection</a:t>
            </a:r>
          </a:p>
          <a:p>
            <a:pPr>
              <a:spcBef>
                <a:spcPts val="600"/>
              </a:spcBef>
              <a:spcAft>
                <a:spcPts val="600"/>
              </a:spcAft>
            </a:pPr>
            <a:r>
              <a:rPr lang="en-US" sz="1800" dirty="0">
                <a:solidFill>
                  <a:schemeClr val="accent1">
                    <a:lumMod val="25000"/>
                  </a:schemeClr>
                </a:solidFill>
              </a:rPr>
              <a:t>User specific configuration; default user experience</a:t>
            </a:r>
          </a:p>
          <a:p>
            <a:pPr lvl="1">
              <a:spcBef>
                <a:spcPts val="600"/>
              </a:spcBef>
              <a:spcAft>
                <a:spcPts val="600"/>
              </a:spcAft>
            </a:pPr>
            <a:r>
              <a:rPr lang="en-US" sz="1800" dirty="0">
                <a:solidFill>
                  <a:schemeClr val="accent1">
                    <a:lumMod val="25000"/>
                  </a:schemeClr>
                </a:solidFill>
              </a:rPr>
              <a:t>Speed</a:t>
            </a:r>
          </a:p>
          <a:p>
            <a:pPr lvl="1">
              <a:spcBef>
                <a:spcPts val="600"/>
              </a:spcBef>
              <a:spcAft>
                <a:spcPts val="600"/>
              </a:spcAft>
            </a:pPr>
            <a:r>
              <a:rPr lang="en-US" sz="1800" dirty="0">
                <a:solidFill>
                  <a:schemeClr val="accent1">
                    <a:lumMod val="25000"/>
                  </a:schemeClr>
                </a:solidFill>
              </a:rPr>
              <a:t>Volume </a:t>
            </a:r>
          </a:p>
          <a:p>
            <a:pPr lvl="1">
              <a:spcBef>
                <a:spcPts val="600"/>
              </a:spcBef>
              <a:spcAft>
                <a:spcPts val="600"/>
              </a:spcAft>
            </a:pPr>
            <a:r>
              <a:rPr lang="en-US" sz="1800" dirty="0">
                <a:solidFill>
                  <a:schemeClr val="accent1">
                    <a:lumMod val="25000"/>
                  </a:schemeClr>
                </a:solidFill>
              </a:rPr>
              <a:t>Verbosity Level</a:t>
            </a:r>
          </a:p>
          <a:p>
            <a:pPr>
              <a:spcBef>
                <a:spcPts val="600"/>
              </a:spcBef>
              <a:spcAft>
                <a:spcPts val="600"/>
              </a:spcAft>
            </a:pPr>
            <a:r>
              <a:rPr lang="en-US" sz="1800" dirty="0">
                <a:solidFill>
                  <a:schemeClr val="accent1">
                    <a:lumMod val="25000"/>
                  </a:schemeClr>
                </a:solidFill>
              </a:rPr>
              <a:t>Languages and Voices</a:t>
            </a:r>
          </a:p>
          <a:p>
            <a:pPr>
              <a:spcBef>
                <a:spcPts val="600"/>
              </a:spcBef>
              <a:spcAft>
                <a:spcPts val="600"/>
              </a:spcAft>
            </a:pPr>
            <a:r>
              <a:rPr lang="en-US" sz="1800" dirty="0">
                <a:solidFill>
                  <a:schemeClr val="accent1">
                    <a:lumMod val="25000"/>
                  </a:schemeClr>
                </a:solidFill>
              </a:rPr>
              <a:t>Customizable, context specific help interaction</a:t>
            </a:r>
          </a:p>
          <a:p>
            <a:pPr>
              <a:spcBef>
                <a:spcPts val="600"/>
              </a:spcBef>
              <a:spcAft>
                <a:spcPts val="600"/>
              </a:spcAft>
            </a:pPr>
            <a:r>
              <a:rPr lang="en-US" sz="1800" dirty="0">
                <a:solidFill>
                  <a:schemeClr val="accent1">
                    <a:lumMod val="25000"/>
                  </a:schemeClr>
                </a:solidFill>
              </a:rPr>
              <a:t>Ability to use headings to move between sections</a:t>
            </a:r>
          </a:p>
          <a:p>
            <a:pPr>
              <a:spcBef>
                <a:spcPts val="600"/>
              </a:spcBef>
              <a:spcAft>
                <a:spcPts val="600"/>
              </a:spcAft>
            </a:pPr>
            <a:r>
              <a:rPr lang="en-US" sz="1800" dirty="0">
                <a:solidFill>
                  <a:schemeClr val="accent1">
                    <a:lumMod val="25000"/>
                  </a:schemeClr>
                </a:solidFill>
              </a:rPr>
              <a:t>Dictionary file to ensure correct pronunciation</a:t>
            </a:r>
          </a:p>
          <a:p>
            <a:pPr>
              <a:spcBef>
                <a:spcPts val="600"/>
              </a:spcBef>
              <a:spcAft>
                <a:spcPts val="600"/>
              </a:spcAft>
            </a:pPr>
            <a:r>
              <a:rPr lang="en-US" sz="1800" dirty="0">
                <a:solidFill>
                  <a:schemeClr val="accent1">
                    <a:lumMod val="25000"/>
                  </a:schemeClr>
                </a:solidFill>
              </a:rPr>
              <a:t>Reset to standard mode when headphones are removed</a:t>
            </a:r>
          </a:p>
          <a:p>
            <a:pPr>
              <a:spcBef>
                <a:spcPts val="600"/>
              </a:spcBef>
              <a:spcAft>
                <a:spcPts val="600"/>
              </a:spcAft>
            </a:pPr>
            <a:r>
              <a:rPr lang="en-US" sz="1800" dirty="0">
                <a:solidFill>
                  <a:schemeClr val="accent1">
                    <a:lumMod val="25000"/>
                  </a:schemeClr>
                </a:solidFill>
              </a:rPr>
              <a:t>Ability to customize introduction when accessibility mode activated</a:t>
            </a:r>
          </a:p>
        </p:txBody>
      </p:sp>
    </p:spTree>
    <p:extLst>
      <p:ext uri="{BB962C8B-B14F-4D97-AF65-F5344CB8AC3E}">
        <p14:creationId xmlns:p14="http://schemas.microsoft.com/office/powerpoint/2010/main" val="1712201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FB37-B593-42F3-B7E2-C329E7D72B4E}"/>
              </a:ext>
            </a:extLst>
          </p:cNvPr>
          <p:cNvSpPr>
            <a:spLocks noGrp="1"/>
          </p:cNvSpPr>
          <p:nvPr>
            <p:ph type="title"/>
          </p:nvPr>
        </p:nvSpPr>
        <p:spPr>
          <a:xfrm>
            <a:off x="1211766" y="0"/>
            <a:ext cx="10058400" cy="1325563"/>
          </a:xfrm>
        </p:spPr>
        <p:txBody>
          <a:bodyPr/>
          <a:lstStyle/>
          <a:p>
            <a:r>
              <a:rPr lang="en-US" dirty="0"/>
              <a:t>User Customizations</a:t>
            </a:r>
          </a:p>
        </p:txBody>
      </p:sp>
      <p:sp>
        <p:nvSpPr>
          <p:cNvPr id="3" name="Content Placeholder 2">
            <a:extLst>
              <a:ext uri="{FF2B5EF4-FFF2-40B4-BE49-F238E27FC236}">
                <a16:creationId xmlns:a16="http://schemas.microsoft.com/office/drawing/2014/main" id="{C5560BBC-3402-4B33-B7B6-CC3A7125DC04}"/>
              </a:ext>
            </a:extLst>
          </p:cNvPr>
          <p:cNvSpPr>
            <a:spLocks noGrp="1"/>
          </p:cNvSpPr>
          <p:nvPr>
            <p:ph idx="1"/>
          </p:nvPr>
        </p:nvSpPr>
        <p:spPr>
          <a:xfrm>
            <a:off x="1066800" y="1893346"/>
            <a:ext cx="10058400" cy="4463003"/>
          </a:xfrm>
        </p:spPr>
        <p:txBody>
          <a:bodyPr numCol="2">
            <a:normAutofit fontScale="40000" lnSpcReduction="20000"/>
          </a:bodyPr>
          <a:lstStyle/>
          <a:p>
            <a:pPr>
              <a:lnSpc>
                <a:spcPct val="120000"/>
              </a:lnSpc>
            </a:pPr>
            <a:r>
              <a:rPr lang="en-US" altLang="en-US" sz="6000" dirty="0">
                <a:solidFill>
                  <a:schemeClr val="accent1">
                    <a:lumMod val="25000"/>
                  </a:schemeClr>
                </a:solidFill>
              </a:rPr>
              <a:t>Events that start or stop JAWS</a:t>
            </a:r>
          </a:p>
          <a:p>
            <a:pPr lvl="1">
              <a:lnSpc>
                <a:spcPct val="120000"/>
              </a:lnSpc>
            </a:pPr>
            <a:r>
              <a:rPr lang="en-US" altLang="en-US" sz="6000" dirty="0">
                <a:solidFill>
                  <a:schemeClr val="accent1">
                    <a:lumMod val="25000"/>
                  </a:schemeClr>
                </a:solidFill>
              </a:rPr>
              <a:t>Inserting or removing headphones</a:t>
            </a:r>
          </a:p>
          <a:p>
            <a:pPr lvl="1">
              <a:lnSpc>
                <a:spcPct val="120000"/>
              </a:lnSpc>
            </a:pPr>
            <a:r>
              <a:rPr lang="en-US" altLang="en-US" sz="6000" dirty="0">
                <a:solidFill>
                  <a:schemeClr val="accent1">
                    <a:lumMod val="25000"/>
                  </a:schemeClr>
                </a:solidFill>
              </a:rPr>
              <a:t>Pressing a key or key combination on a keyboard or keypad</a:t>
            </a:r>
          </a:p>
          <a:p>
            <a:pPr lvl="1">
              <a:lnSpc>
                <a:spcPct val="120000"/>
              </a:lnSpc>
            </a:pPr>
            <a:r>
              <a:rPr lang="en-US" altLang="en-US" sz="6000" dirty="0">
                <a:solidFill>
                  <a:schemeClr val="accent1">
                    <a:lumMod val="25000"/>
                  </a:schemeClr>
                </a:solidFill>
              </a:rPr>
              <a:t>Application reset or timeout</a:t>
            </a:r>
          </a:p>
          <a:p>
            <a:pPr>
              <a:lnSpc>
                <a:spcPct val="120000"/>
              </a:lnSpc>
            </a:pPr>
            <a:r>
              <a:rPr lang="en-US" altLang="en-US" sz="6000" dirty="0">
                <a:solidFill>
                  <a:schemeClr val="accent1">
                    <a:lumMod val="25000"/>
                  </a:schemeClr>
                </a:solidFill>
              </a:rPr>
              <a:t>Speech volume</a:t>
            </a:r>
          </a:p>
          <a:p>
            <a:pPr>
              <a:lnSpc>
                <a:spcPct val="120000"/>
              </a:lnSpc>
            </a:pPr>
            <a:r>
              <a:rPr lang="en-US" altLang="en-US" sz="6000" dirty="0">
                <a:solidFill>
                  <a:schemeClr val="accent1">
                    <a:lumMod val="25000"/>
                  </a:schemeClr>
                </a:solidFill>
              </a:rPr>
              <a:t>Voice rate or pitch</a:t>
            </a:r>
          </a:p>
          <a:p>
            <a:pPr>
              <a:lnSpc>
                <a:spcPct val="120000"/>
              </a:lnSpc>
            </a:pPr>
            <a:r>
              <a:rPr lang="en-US" altLang="en-US" sz="6000" dirty="0">
                <a:solidFill>
                  <a:schemeClr val="accent1">
                    <a:lumMod val="25000"/>
                  </a:schemeClr>
                </a:solidFill>
              </a:rPr>
              <a:t>Voice person selection (includes dozens of choices)</a:t>
            </a:r>
          </a:p>
          <a:p>
            <a:pPr>
              <a:lnSpc>
                <a:spcPct val="120000"/>
              </a:lnSpc>
            </a:pPr>
            <a:r>
              <a:rPr lang="en-US" altLang="en-US" sz="6000" dirty="0">
                <a:solidFill>
                  <a:schemeClr val="accent1">
                    <a:lumMod val="25000"/>
                  </a:schemeClr>
                </a:solidFill>
              </a:rPr>
              <a:t>Verbosity level</a:t>
            </a:r>
          </a:p>
          <a:p>
            <a:pPr>
              <a:lnSpc>
                <a:spcPct val="120000"/>
              </a:lnSpc>
            </a:pPr>
            <a:r>
              <a:rPr lang="en-US" altLang="en-US" sz="6000" dirty="0">
                <a:solidFill>
                  <a:schemeClr val="accent1">
                    <a:lumMod val="25000"/>
                  </a:schemeClr>
                </a:solidFill>
              </a:rPr>
              <a:t>Language selection</a:t>
            </a:r>
          </a:p>
        </p:txBody>
      </p:sp>
    </p:spTree>
    <p:extLst>
      <p:ext uri="{BB962C8B-B14F-4D97-AF65-F5344CB8AC3E}">
        <p14:creationId xmlns:p14="http://schemas.microsoft.com/office/powerpoint/2010/main" val="15691079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040F-42D1-408E-AE21-C3E7F5655D05}"/>
              </a:ext>
            </a:extLst>
          </p:cNvPr>
          <p:cNvSpPr>
            <a:spLocks noGrp="1"/>
          </p:cNvSpPr>
          <p:nvPr>
            <p:ph type="title"/>
          </p:nvPr>
        </p:nvSpPr>
        <p:spPr>
          <a:xfrm>
            <a:off x="1382358" y="-154660"/>
            <a:ext cx="10058400" cy="1325563"/>
          </a:xfrm>
        </p:spPr>
        <p:txBody>
          <a:bodyPr/>
          <a:lstStyle/>
          <a:p>
            <a:r>
              <a:rPr lang="en-US" dirty="0"/>
              <a:t>Thoughts</a:t>
            </a:r>
          </a:p>
        </p:txBody>
      </p:sp>
      <p:sp>
        <p:nvSpPr>
          <p:cNvPr id="3" name="Content Placeholder 2">
            <a:extLst>
              <a:ext uri="{FF2B5EF4-FFF2-40B4-BE49-F238E27FC236}">
                <a16:creationId xmlns:a16="http://schemas.microsoft.com/office/drawing/2014/main" id="{DAF37D57-246A-4CA5-9B6B-B26D54911FC8}"/>
              </a:ext>
            </a:extLst>
          </p:cNvPr>
          <p:cNvSpPr>
            <a:spLocks noGrp="1"/>
          </p:cNvSpPr>
          <p:nvPr>
            <p:ph idx="1"/>
          </p:nvPr>
        </p:nvSpPr>
        <p:spPr>
          <a:xfrm>
            <a:off x="582706" y="2434214"/>
            <a:ext cx="5828852" cy="3922136"/>
          </a:xfrm>
        </p:spPr>
        <p:txBody>
          <a:bodyPr>
            <a:normAutofit/>
          </a:bodyPr>
          <a:lstStyle/>
          <a:p>
            <a:pPr lvl="1"/>
            <a:r>
              <a:rPr lang="en-US" dirty="0">
                <a:solidFill>
                  <a:schemeClr val="accent1">
                    <a:lumMod val="25000"/>
                  </a:schemeClr>
                </a:solidFill>
              </a:rPr>
              <a:t>Broadening definition of “kiosk”</a:t>
            </a:r>
          </a:p>
          <a:p>
            <a:pPr lvl="1"/>
            <a:r>
              <a:rPr lang="en-US" dirty="0">
                <a:solidFill>
                  <a:schemeClr val="accent1">
                    <a:lumMod val="25000"/>
                  </a:schemeClr>
                </a:solidFill>
              </a:rPr>
              <a:t>Responsibility is on deployers to know what is “accessible” for kiosks</a:t>
            </a:r>
          </a:p>
          <a:p>
            <a:pPr lvl="1"/>
            <a:r>
              <a:rPr lang="en-US" dirty="0">
                <a:solidFill>
                  <a:schemeClr val="accent1">
                    <a:lumMod val="25000"/>
                  </a:schemeClr>
                </a:solidFill>
              </a:rPr>
              <a:t>Measurable/Testing required </a:t>
            </a:r>
          </a:p>
          <a:p>
            <a:pPr lvl="1"/>
            <a:r>
              <a:rPr lang="en-US" dirty="0">
                <a:solidFill>
                  <a:schemeClr val="accent1">
                    <a:lumMod val="25000"/>
                  </a:schemeClr>
                </a:solidFill>
              </a:rPr>
              <a:t>Curb cuts = Accessibility helps everyone</a:t>
            </a:r>
          </a:p>
        </p:txBody>
      </p:sp>
      <p:pic>
        <p:nvPicPr>
          <p:cNvPr id="6" name="Picture 5" descr="@McgarrDana Accessibility isn't more work, you were just cutting corners before. The work was incomplete.">
            <a:extLst>
              <a:ext uri="{FF2B5EF4-FFF2-40B4-BE49-F238E27FC236}">
                <a16:creationId xmlns:a16="http://schemas.microsoft.com/office/drawing/2014/main" id="{E26E827A-CD5E-44A3-9C28-64372D8FDC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5513" y="2434214"/>
            <a:ext cx="5152678" cy="2721077"/>
          </a:xfrm>
          <a:prstGeom prst="rect">
            <a:avLst/>
          </a:prstGeom>
        </p:spPr>
      </p:pic>
    </p:spTree>
    <p:extLst>
      <p:ext uri="{BB962C8B-B14F-4D97-AF65-F5344CB8AC3E}">
        <p14:creationId xmlns:p14="http://schemas.microsoft.com/office/powerpoint/2010/main" val="29167600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4AA555-8536-4F34-AFEF-F19CBADEB56C}"/>
              </a:ext>
            </a:extLst>
          </p:cNvPr>
          <p:cNvSpPr>
            <a:spLocks noGrp="1"/>
          </p:cNvSpPr>
          <p:nvPr>
            <p:ph type="title" idx="4294967295"/>
          </p:nvPr>
        </p:nvSpPr>
        <p:spPr>
          <a:xfrm>
            <a:off x="3229986" y="1255206"/>
            <a:ext cx="5856864" cy="2705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200"/>
              </a:spcBef>
              <a:spcAft>
                <a:spcPts val="1200"/>
              </a:spcAft>
              <a:buClr>
                <a:schemeClr val="tx1"/>
              </a:buClr>
              <a:buSzTx/>
              <a:buFont typeface="Wingdings" panose="05000000000000000000" pitchFamily="2" charset="2"/>
              <a:buNone/>
              <a:tabLst/>
              <a:defRPr/>
            </a:pPr>
            <a:r>
              <a:rPr kumimoji="0" lang="en-US" sz="8800" b="1" i="0" u="none" strike="noStrike" kern="1200" cap="none" spc="0" normalizeH="0" baseline="0" noProof="0" dirty="0">
                <a:ln>
                  <a:noFill/>
                </a:ln>
                <a:solidFill>
                  <a:schemeClr val="accent1">
                    <a:lumMod val="25000"/>
                  </a:schemeClr>
                </a:solidFill>
                <a:effectLst/>
                <a:uLnTx/>
                <a:uFillTx/>
                <a:ea typeface="+mn-ea"/>
                <a:cs typeface="Helvetica" panose="020B0604020202020204" pitchFamily="34" charset="0"/>
              </a:rPr>
              <a:t>Questions?</a:t>
            </a:r>
          </a:p>
        </p:txBody>
      </p:sp>
      <p:sp>
        <p:nvSpPr>
          <p:cNvPr id="2" name="TextBox 1">
            <a:extLst>
              <a:ext uri="{FF2B5EF4-FFF2-40B4-BE49-F238E27FC236}">
                <a16:creationId xmlns:a16="http://schemas.microsoft.com/office/drawing/2014/main" id="{D86B8CC2-5CD9-442F-B285-9D282C67B976}"/>
              </a:ext>
            </a:extLst>
          </p:cNvPr>
          <p:cNvSpPr txBox="1"/>
          <p:nvPr/>
        </p:nvSpPr>
        <p:spPr>
          <a:xfrm>
            <a:off x="805873" y="4820918"/>
            <a:ext cx="48482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FDFDF">
                    <a:lumMod val="25000"/>
                  </a:srgbClr>
                </a:solidFill>
                <a:effectLst/>
                <a:uLnTx/>
                <a:uFillTx/>
                <a:latin typeface="Helvetica"/>
                <a:ea typeface="+mn-ea"/>
                <a:cs typeface="+mn-cs"/>
              </a:rPr>
              <a:t>Laura </a:t>
            </a:r>
            <a:r>
              <a:rPr kumimoji="0" lang="en-US" sz="1800" b="1" i="0" u="none" strike="noStrike" kern="1200" cap="none" spc="0" normalizeH="0" baseline="0" noProof="0" dirty="0" err="1">
                <a:ln>
                  <a:noFill/>
                </a:ln>
                <a:solidFill>
                  <a:srgbClr val="DFDFDF">
                    <a:lumMod val="25000"/>
                  </a:srgbClr>
                </a:solidFill>
                <a:effectLst/>
                <a:uLnTx/>
                <a:uFillTx/>
                <a:latin typeface="Helvetica"/>
                <a:ea typeface="+mn-ea"/>
                <a:cs typeface="+mn-cs"/>
              </a:rPr>
              <a:t>Boniello</a:t>
            </a:r>
            <a:r>
              <a:rPr kumimoji="0" lang="en-US" sz="1800" b="1" i="0" u="none" strike="noStrike" kern="1200" cap="none" spc="0" normalizeH="0" baseline="0" noProof="0" dirty="0">
                <a:ln>
                  <a:noFill/>
                </a:ln>
                <a:solidFill>
                  <a:srgbClr val="DFDFDF">
                    <a:lumMod val="25000"/>
                  </a:srgbClr>
                </a:solidFill>
                <a:effectLst/>
                <a:uLnTx/>
                <a:uFillTx/>
                <a:latin typeface="Helvetica"/>
                <a:ea typeface="+mn-ea"/>
                <a:cs typeface="+mn-cs"/>
              </a:rPr>
              <a:t> Miller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FDFDF">
                    <a:lumMod val="25000"/>
                  </a:srgbClr>
                </a:solidFill>
                <a:effectLst/>
                <a:uLnTx/>
                <a:uFillTx/>
                <a:latin typeface="Helvetica"/>
                <a:ea typeface="+mn-ea"/>
                <a:cs typeface="+mn-cs"/>
              </a:rPr>
              <a:t>Corporate Business Development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FDFDF">
                    <a:lumMod val="25000"/>
                  </a:srgbClr>
                </a:solidFill>
                <a:effectLst/>
                <a:uLnTx/>
                <a:uFillTx/>
                <a:latin typeface="Helvetica"/>
                <a:ea typeface="+mn-ea"/>
                <a:cs typeface="+mn-cs"/>
              </a:rPr>
              <a:t>US Mobile: 717-989-8657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FDFDF">
                    <a:lumMod val="25000"/>
                  </a:srgbClr>
                </a:solidFill>
                <a:effectLst/>
                <a:uLnTx/>
                <a:uFillTx/>
                <a:latin typeface="Helvetica"/>
                <a:ea typeface="+mn-ea"/>
                <a:cs typeface="+mn-cs"/>
                <a:hlinkClick r:id="rId2">
                  <a:extLst>
                    <a:ext uri="{A12FA001-AC4F-418D-AE19-62706E023703}">
                      <ahyp:hlinkClr xmlns:ahyp="http://schemas.microsoft.com/office/drawing/2018/hyperlinkcolor" val="tx"/>
                    </a:ext>
                  </a:extLst>
                </a:hlinkClick>
              </a:rPr>
              <a:t>lmiller@Vispero.com</a:t>
            </a:r>
            <a:endParaRPr kumimoji="0" lang="en-US" sz="1800" b="0" i="0" u="none" strike="noStrike" kern="1200" cap="none" spc="0" normalizeH="0" baseline="0" noProof="0" dirty="0">
              <a:ln>
                <a:noFill/>
              </a:ln>
              <a:solidFill>
                <a:srgbClr val="DFDFDF">
                  <a:lumMod val="25000"/>
                </a:srgbClr>
              </a:solidFill>
              <a:effectLst/>
              <a:uLnTx/>
              <a:uFillTx/>
              <a:latin typeface="Helvetica"/>
              <a:ea typeface="+mn-ea"/>
              <a:cs typeface="+mn-cs"/>
            </a:endParaRPr>
          </a:p>
        </p:txBody>
      </p:sp>
    </p:spTree>
    <p:extLst>
      <p:ext uri="{BB962C8B-B14F-4D97-AF65-F5344CB8AC3E}">
        <p14:creationId xmlns:p14="http://schemas.microsoft.com/office/powerpoint/2010/main" val="1972653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D216-92DB-4149-BFB9-5B038D22B8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122645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C74BD-EF0C-40E3-B3CE-BCB1C90C781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Next presenter…</a:t>
            </a:r>
          </a:p>
        </p:txBody>
      </p:sp>
      <p:pic>
        <p:nvPicPr>
          <p:cNvPr id="3" name="Picture 2" descr="US Access Board logo">
            <a:extLst>
              <a:ext uri="{FF2B5EF4-FFF2-40B4-BE49-F238E27FC236}">
                <a16:creationId xmlns:a16="http://schemas.microsoft.com/office/drawing/2014/main" id="{04B03654-3490-4BB5-8539-6B1348C02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334" y="1250422"/>
            <a:ext cx="4411331" cy="4357156"/>
          </a:xfrm>
          <a:prstGeom prst="rect">
            <a:avLst/>
          </a:prstGeom>
        </p:spPr>
      </p:pic>
    </p:spTree>
    <p:extLst>
      <p:ext uri="{BB962C8B-B14F-4D97-AF65-F5344CB8AC3E}">
        <p14:creationId xmlns:p14="http://schemas.microsoft.com/office/powerpoint/2010/main" val="1626074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420B-A454-425E-86D5-2A65AD32E83B}"/>
              </a:ext>
            </a:extLst>
          </p:cNvPr>
          <p:cNvSpPr>
            <a:spLocks noGrp="1"/>
          </p:cNvSpPr>
          <p:nvPr>
            <p:ph type="ctrTitle"/>
          </p:nvPr>
        </p:nvSpPr>
        <p:spPr>
          <a:xfrm>
            <a:off x="1202249" y="1714499"/>
            <a:ext cx="5364480" cy="3429000"/>
          </a:xfrm>
        </p:spPr>
        <p:txBody>
          <a:bodyPr>
            <a:normAutofit fontScale="90000"/>
          </a:bodyPr>
          <a:lstStyle/>
          <a:p>
            <a:r>
              <a:rPr lang="en-US" sz="5400" dirty="0"/>
              <a:t>Meeting of the U.S. Access Board will resume with regular business at 3:30 p.m.</a:t>
            </a:r>
          </a:p>
        </p:txBody>
      </p:sp>
      <p:pic>
        <p:nvPicPr>
          <p:cNvPr id="5" name="Picture 4" descr="circular seal of the United States Access Board, includes star logo">
            <a:extLst>
              <a:ext uri="{FF2B5EF4-FFF2-40B4-BE49-F238E27FC236}">
                <a16:creationId xmlns:a16="http://schemas.microsoft.com/office/drawing/2014/main" id="{40A5F809-1124-40AD-BA25-40D6C5B65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7512" y="1714499"/>
            <a:ext cx="3477639" cy="3429000"/>
          </a:xfrm>
          <a:prstGeom prst="rect">
            <a:avLst/>
          </a:prstGeom>
        </p:spPr>
      </p:pic>
    </p:spTree>
    <p:extLst>
      <p:ext uri="{BB962C8B-B14F-4D97-AF65-F5344CB8AC3E}">
        <p14:creationId xmlns:p14="http://schemas.microsoft.com/office/powerpoint/2010/main" val="214187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US" dirty="0"/>
              <a:t>SSTM Barriers for People with Cognitive Disabilities</a:t>
            </a:r>
          </a:p>
        </p:txBody>
      </p:sp>
      <p:sp>
        <p:nvSpPr>
          <p:cNvPr id="55" name="Google Shape;55;p13"/>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indent="0">
              <a:buNone/>
            </a:pPr>
            <a:r>
              <a:rPr lang="en-US" dirty="0">
                <a:solidFill>
                  <a:schemeClr val="tx1">
                    <a:lumMod val="75000"/>
                    <a:lumOff val="25000"/>
                  </a:schemeClr>
                </a:solidFill>
              </a:rPr>
              <a:t>Clayton Lewis</a:t>
            </a:r>
          </a:p>
          <a:p>
            <a:pPr marL="0" indent="0">
              <a:buNone/>
            </a:pPr>
            <a:r>
              <a:rPr lang="en-US" dirty="0">
                <a:solidFill>
                  <a:schemeClr val="tx1">
                    <a:lumMod val="75000"/>
                    <a:lumOff val="25000"/>
                  </a:schemeClr>
                </a:solidFill>
              </a:rPr>
              <a:t>Co-Director for Technology</a:t>
            </a:r>
          </a:p>
          <a:p>
            <a:pPr marL="0" indent="0">
              <a:buNone/>
            </a:pPr>
            <a:r>
              <a:rPr lang="en-US" dirty="0">
                <a:solidFill>
                  <a:schemeClr val="tx1">
                    <a:lumMod val="75000"/>
                    <a:lumOff val="25000"/>
                  </a:schemeClr>
                </a:solidFill>
              </a:rPr>
              <a:t>Coleman Institute for Cognitive Disabilities</a:t>
            </a:r>
          </a:p>
          <a:p>
            <a:pPr marL="0" indent="0">
              <a:buNone/>
            </a:pPr>
            <a:r>
              <a:rPr lang="en-US" dirty="0">
                <a:solidFill>
                  <a:schemeClr val="tx1">
                    <a:lumMod val="75000"/>
                    <a:lumOff val="25000"/>
                  </a:schemeClr>
                </a:solidFill>
              </a:rPr>
              <a:t>University of Colorado</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Many thanks for input from: Stefan </a:t>
            </a:r>
            <a:r>
              <a:rPr lang="en-US" dirty="0" err="1">
                <a:solidFill>
                  <a:schemeClr val="tx1">
                    <a:lumMod val="75000"/>
                    <a:lumOff val="25000"/>
                  </a:schemeClr>
                </a:solidFill>
              </a:rPr>
              <a:t>Carmien</a:t>
            </a:r>
            <a:r>
              <a:rPr lang="en-US" dirty="0">
                <a:solidFill>
                  <a:schemeClr val="tx1">
                    <a:lumMod val="75000"/>
                    <a:lumOff val="25000"/>
                  </a:schemeClr>
                </a:solidFill>
              </a:rPr>
              <a:t>, Emily Shea Tanis, Nancy Ward</a:t>
            </a:r>
          </a:p>
        </p:txBody>
      </p:sp>
    </p:spTree>
  </p:cSld>
  <p:clrMapOvr>
    <a:masterClrMapping/>
  </p:clrMapOvr>
</p:sld>
</file>

<file path=ppt/theme/theme1.xml><?xml version="1.0" encoding="utf-8"?>
<a:theme xmlns:a="http://schemas.openxmlformats.org/drawingml/2006/main" name="1_Office Theme">
  <a:themeElements>
    <a:clrScheme name="new website 2">
      <a:dk1>
        <a:sysClr val="windowText" lastClr="000000"/>
      </a:dk1>
      <a:lt1>
        <a:sysClr val="window" lastClr="FFFFFF"/>
      </a:lt1>
      <a:dk2>
        <a:srgbClr val="005EA2"/>
      </a:dk2>
      <a:lt2>
        <a:srgbClr val="F0F0F0"/>
      </a:lt2>
      <a:accent1>
        <a:srgbClr val="0050D8"/>
      </a:accent1>
      <a:accent2>
        <a:srgbClr val="8B0A03"/>
      </a:accent2>
      <a:accent3>
        <a:srgbClr val="D9E8F6"/>
      </a:accent3>
      <a:accent4>
        <a:srgbClr val="FFC000"/>
      </a:accent4>
      <a:accent5>
        <a:srgbClr val="5B9BD5"/>
      </a:accent5>
      <a:accent6>
        <a:srgbClr val="70AD47"/>
      </a:accent6>
      <a:hlink>
        <a:srgbClr val="0563C1"/>
      </a:hlink>
      <a:folHlink>
        <a:srgbClr val="954F72"/>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Custom 1">
      <a:dk1>
        <a:srgbClr val="000000"/>
      </a:dk1>
      <a:lt1>
        <a:srgbClr val="FFFFFF"/>
      </a:lt1>
      <a:dk2>
        <a:srgbClr val="2C3C43"/>
      </a:dk2>
      <a:lt2>
        <a:srgbClr val="EBEBEB"/>
      </a:lt2>
      <a:accent1>
        <a:srgbClr val="FFD520"/>
      </a:accent1>
      <a:accent2>
        <a:srgbClr val="E03A3E"/>
      </a:accent2>
      <a:accent3>
        <a:srgbClr val="FFD520"/>
      </a:accent3>
      <a:accent4>
        <a:srgbClr val="E03A3E"/>
      </a:accent4>
      <a:accent5>
        <a:srgbClr val="C42F1A"/>
      </a:accent5>
      <a:accent6>
        <a:srgbClr val="918655"/>
      </a:accent6>
      <a:hlink>
        <a:srgbClr val="0070C0"/>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CR Cover &amp; Section Break Template">
  <a:themeElements>
    <a:clrScheme name="New Brand Colors">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F0B51C"/>
      </a:hlink>
      <a:folHlink>
        <a:srgbClr val="ED9A22"/>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name="NCR_Halo_Deck_v6 042917" id="{E28800AE-4C7B-4AE7-8777-ADE17E5908A0}" vid="{C019C40A-1944-4860-A7D3-533DC4D3A6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4193</Words>
  <Application>Microsoft Office PowerPoint</Application>
  <PresentationFormat>Widescreen</PresentationFormat>
  <Paragraphs>697</Paragraphs>
  <Slides>80</Slides>
  <Notes>32</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80</vt:i4>
      </vt:variant>
    </vt:vector>
  </HeadingPairs>
  <TitlesOfParts>
    <vt:vector size="105" baseType="lpstr">
      <vt:lpstr>HGGothicE</vt:lpstr>
      <vt:lpstr>Arial</vt:lpstr>
      <vt:lpstr>Arial,Sans-Serif</vt:lpstr>
      <vt:lpstr>Calibri</vt:lpstr>
      <vt:lpstr>Calibri Light</vt:lpstr>
      <vt:lpstr>Century Gothic</vt:lpstr>
      <vt:lpstr>Courier New</vt:lpstr>
      <vt:lpstr>Georgia</vt:lpstr>
      <vt:lpstr>Gill Sans MT</vt:lpstr>
      <vt:lpstr>Helvetica</vt:lpstr>
      <vt:lpstr>Interstate Light</vt:lpstr>
      <vt:lpstr>Interstate RegularCondensed</vt:lpstr>
      <vt:lpstr>Open Sans</vt:lpstr>
      <vt:lpstr>Raleway Black</vt:lpstr>
      <vt:lpstr>Roboto</vt:lpstr>
      <vt:lpstr>Univers 47 Condensed Light</vt:lpstr>
      <vt:lpstr>Verdana</vt:lpstr>
      <vt:lpstr>Verdana Pro</vt:lpstr>
      <vt:lpstr>Wingdings</vt:lpstr>
      <vt:lpstr>1_Office Theme</vt:lpstr>
      <vt:lpstr>Simple Light</vt:lpstr>
      <vt:lpstr>4_Office Theme</vt:lpstr>
      <vt:lpstr>5_Office Theme</vt:lpstr>
      <vt:lpstr>Default Theme</vt:lpstr>
      <vt:lpstr>NCR Cover &amp; Section Break Template</vt:lpstr>
      <vt:lpstr>The event will begin momentarily.</vt:lpstr>
      <vt:lpstr> Inclusive Interfaces:   Accessibility of   Self-Service   Transaction Machines</vt:lpstr>
      <vt:lpstr>Agenda</vt:lpstr>
      <vt:lpstr>Welcome!</vt:lpstr>
      <vt:lpstr>Panel 1:</vt:lpstr>
      <vt:lpstr>Next presenter…</vt:lpstr>
      <vt:lpstr>Donald D. Overton, Jr.  Blinded Veterans Association</vt:lpstr>
      <vt:lpstr>Next presenter…</vt:lpstr>
      <vt:lpstr>SSTM Barriers for People with Cognitive Disabilities</vt:lpstr>
      <vt:lpstr>Difficulty Reading</vt:lpstr>
      <vt:lpstr>Small Keys and Buttons</vt:lpstr>
      <vt:lpstr>Difficulty with Payment</vt:lpstr>
      <vt:lpstr>Managing Error</vt:lpstr>
      <vt:lpstr>Personalization?</vt:lpstr>
      <vt:lpstr>Thank you!</vt:lpstr>
      <vt:lpstr>Next presenter…</vt:lpstr>
      <vt:lpstr>Accessibility to Self-Service Transaction Machines</vt:lpstr>
      <vt:lpstr>Spinal Cord Injury Primer</vt:lpstr>
      <vt:lpstr>SSTMs Issues – Physical Space</vt:lpstr>
      <vt:lpstr>SSTMs Issues – Height</vt:lpstr>
      <vt:lpstr>SSTMs Issues – Screens</vt:lpstr>
      <vt:lpstr>SSTMs Issues – Bagging</vt:lpstr>
      <vt:lpstr>Next presenter…</vt:lpstr>
      <vt:lpstr>Overview of Kiosk Accessibility Regulation</vt:lpstr>
      <vt:lpstr>Kiosks, AKA… </vt:lpstr>
      <vt:lpstr>Regulatory Statutes</vt:lpstr>
      <vt:lpstr>Chronology</vt:lpstr>
      <vt:lpstr>Key Questions</vt:lpstr>
      <vt:lpstr>Original Section 508 Standards</vt:lpstr>
      <vt:lpstr>Help America Vote Act</vt:lpstr>
      <vt:lpstr>ABA &amp; ADA Standards </vt:lpstr>
      <vt:lpstr>ACAA and “Automated Airport Kiosks”</vt:lpstr>
      <vt:lpstr>Revised Section 508 Standards</vt:lpstr>
      <vt:lpstr>Next presenter…</vt:lpstr>
      <vt:lpstr>Panel 2:</vt:lpstr>
      <vt:lpstr>The Kiosk Association which is the Kiosk Manufacturer Association aka KMA</vt:lpstr>
      <vt:lpstr>The Need for Access Standards</vt:lpstr>
      <vt:lpstr>The Need for Access Standards</vt:lpstr>
      <vt:lpstr>The Need for Accessibility – Misconceptions &amp; Barriers</vt:lpstr>
      <vt:lpstr>How KMA Promotes Access To Kiosks and Self-Service</vt:lpstr>
      <vt:lpstr>Promote Access</vt:lpstr>
      <vt:lpstr>Market Research</vt:lpstr>
      <vt:lpstr>U.S. Self Service Applications</vt:lpstr>
      <vt:lpstr>U.S. Self Service Markets</vt:lpstr>
      <vt:lpstr>Market Numbers for 2019 thru 2025 </vt:lpstr>
      <vt:lpstr>Thanks -- For more information</vt:lpstr>
      <vt:lpstr>Next presenter…</vt:lpstr>
      <vt:lpstr>Accessible Kiosk Strategies</vt:lpstr>
      <vt:lpstr>Accessibility requires both hardware and software  to work together</vt:lpstr>
      <vt:lpstr>Two Major Accessibility Strategies:</vt:lpstr>
      <vt:lpstr>2nd Major Accessibility Strategy</vt:lpstr>
      <vt:lpstr>Demonstration</vt:lpstr>
      <vt:lpstr>Comparison of 2 approaches</vt:lpstr>
      <vt:lpstr>WINNER for Public Kiosks? </vt:lpstr>
      <vt:lpstr>Other Complimentary strategies (can be used along with – not as primary method)</vt:lpstr>
      <vt:lpstr>Thank You </vt:lpstr>
      <vt:lpstr>Next presenter…</vt:lpstr>
      <vt:lpstr>Title slide</vt:lpstr>
      <vt:lpstr>Introductions</vt:lpstr>
      <vt:lpstr>Research that led to Universal Navigator</vt:lpstr>
      <vt:lpstr>User tests - uNav</vt:lpstr>
      <vt:lpstr>User tests – uNav - London</vt:lpstr>
      <vt:lpstr>User tests – London</vt:lpstr>
      <vt:lpstr>User tests – uNav - Atlanta</vt:lpstr>
      <vt:lpstr>Production - uNav / AudioNav</vt:lpstr>
      <vt:lpstr>Integration - SCO</vt:lpstr>
      <vt:lpstr>Integration - kiosk</vt:lpstr>
      <vt:lpstr>uNav in use</vt:lpstr>
      <vt:lpstr>Conclusions</vt:lpstr>
      <vt:lpstr>THANK YOU</vt:lpstr>
      <vt:lpstr>Next presenter…</vt:lpstr>
      <vt:lpstr>Screen readers and Kiosk Accessibility</vt:lpstr>
      <vt:lpstr>What is a Screen reader?</vt:lpstr>
      <vt:lpstr>The Power of JAWS </vt:lpstr>
      <vt:lpstr>Features of JAWS</vt:lpstr>
      <vt:lpstr>User Customizations</vt:lpstr>
      <vt:lpstr>Thoughts</vt:lpstr>
      <vt:lpstr>Questions?</vt:lpstr>
      <vt:lpstr>Next presenter…</vt:lpstr>
      <vt:lpstr>Meeting of the U.S. Access Board will resume with regular business at 3:30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2021-05-19T15:00:47Z</dcterms:created>
  <dcterms:modified xsi:type="dcterms:W3CDTF">2021-05-19T15:43:33Z</dcterms:modified>
  <cp:contentStatus/>
</cp:coreProperties>
</file>